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83" r:id="rId3"/>
    <p:sldMasterId id="2147483718" r:id="rId4"/>
    <p:sldMasterId id="2147483730" r:id="rId5"/>
    <p:sldMasterId id="2147483743" r:id="rId6"/>
  </p:sldMasterIdLst>
  <p:sldIdLst>
    <p:sldId id="351" r:id="rId7"/>
    <p:sldId id="355" r:id="rId8"/>
    <p:sldId id="358" r:id="rId9"/>
    <p:sldId id="356" r:id="rId10"/>
    <p:sldId id="357" r:id="rId11"/>
    <p:sldId id="359" r:id="rId12"/>
    <p:sldId id="361" r:id="rId13"/>
    <p:sldId id="362" r:id="rId14"/>
    <p:sldId id="370" r:id="rId15"/>
    <p:sldId id="363" r:id="rId16"/>
    <p:sldId id="282" r:id="rId17"/>
    <p:sldId id="283" r:id="rId18"/>
    <p:sldId id="366" r:id="rId19"/>
    <p:sldId id="260" r:id="rId20"/>
    <p:sldId id="367" r:id="rId21"/>
    <p:sldId id="368" r:id="rId22"/>
    <p:sldId id="276" r:id="rId23"/>
    <p:sldId id="264" r:id="rId24"/>
    <p:sldId id="369" r:id="rId25"/>
    <p:sldId id="268" r:id="rId26"/>
    <p:sldId id="274" r:id="rId27"/>
    <p:sldId id="37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216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C0344B-AC7D-4ED3-9B6A-87AC0AED8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463" y="-468065"/>
            <a:ext cx="4110019" cy="389706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99031DEF-FF07-4EBA-8ED1-D0BCE0761541}"/>
              </a:ext>
            </a:extLst>
          </p:cNvPr>
          <p:cNvSpPr/>
          <p:nvPr userDrawn="1"/>
        </p:nvSpPr>
        <p:spPr>
          <a:xfrm>
            <a:off x="9342103" y="45555"/>
            <a:ext cx="3003442" cy="3003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13302444-772F-483F-ACAB-5A9C92AD5477}"/>
              </a:ext>
            </a:extLst>
          </p:cNvPr>
          <p:cNvSpPr/>
          <p:nvPr userDrawn="1"/>
        </p:nvSpPr>
        <p:spPr>
          <a:xfrm>
            <a:off x="-667824" y="2996005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15234474-8C82-40C3-9FD2-F258748BA7A5}"/>
              </a:ext>
            </a:extLst>
          </p:cNvPr>
          <p:cNvSpPr/>
          <p:nvPr userDrawn="1"/>
        </p:nvSpPr>
        <p:spPr>
          <a:xfrm>
            <a:off x="6138505" y="4931795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792F1F70-9D94-415E-8C46-EDF5C4984FE0}"/>
              </a:ext>
            </a:extLst>
          </p:cNvPr>
          <p:cNvSpPr/>
          <p:nvPr userDrawn="1"/>
        </p:nvSpPr>
        <p:spPr>
          <a:xfrm rot="13518210" flipH="1">
            <a:off x="9189934" y="113731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1B3F7301-A477-40EF-9888-0BA3A79388FA}"/>
              </a:ext>
            </a:extLst>
          </p:cNvPr>
          <p:cNvSpPr/>
          <p:nvPr userDrawn="1"/>
        </p:nvSpPr>
        <p:spPr>
          <a:xfrm rot="2667893" flipH="1">
            <a:off x="5406738" y="-1762068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8FA8A02-80B9-4432-9D97-44E1953BCB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10" y="2744694"/>
            <a:ext cx="3734250" cy="35407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5B2FC88-F8FF-4413-A1B6-B10C498CE3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3021" y="768919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8694BF1-D6CF-4DF3-80FC-66870192B0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02" y="-1414282"/>
            <a:ext cx="3734250" cy="3540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BA2441A-C748-4A6E-B742-C7F08B3278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36" y="3798758"/>
            <a:ext cx="4110019" cy="389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EA6A1C4-8A67-4AD0-BF7E-B11D0DE8AA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17" y="3798758"/>
            <a:ext cx="3531102" cy="3348144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96153FA0-B2D8-4185-8303-DC5F52D49755}"/>
              </a:ext>
            </a:extLst>
          </p:cNvPr>
          <p:cNvSpPr/>
          <p:nvPr userDrawn="1"/>
        </p:nvSpPr>
        <p:spPr>
          <a:xfrm rot="2667893" flipH="1">
            <a:off x="10119165" y="-2737793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4AEB5086-875A-4688-92B3-190D08AA4642}"/>
              </a:ext>
            </a:extLst>
          </p:cNvPr>
          <p:cNvSpPr/>
          <p:nvPr userDrawn="1"/>
        </p:nvSpPr>
        <p:spPr>
          <a:xfrm rot="2667893" flipH="1">
            <a:off x="4257628" y="-627022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84380160-AECC-47E6-85E4-FFEFA3F7DE47}"/>
              </a:ext>
            </a:extLst>
          </p:cNvPr>
          <p:cNvSpPr/>
          <p:nvPr userDrawn="1"/>
        </p:nvSpPr>
        <p:spPr>
          <a:xfrm rot="2667893" flipH="1">
            <a:off x="10215580" y="2065939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030C9D9E-F3D9-4EBB-8B09-BB47A6DD1283}"/>
              </a:ext>
            </a:extLst>
          </p:cNvPr>
          <p:cNvSpPr/>
          <p:nvPr userDrawn="1"/>
        </p:nvSpPr>
        <p:spPr>
          <a:xfrm rot="13518210" flipH="1">
            <a:off x="-709100" y="1818990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0FB9E627-7B3D-47F4-BB4D-5A605146F05C}"/>
              </a:ext>
            </a:extLst>
          </p:cNvPr>
          <p:cNvSpPr/>
          <p:nvPr userDrawn="1"/>
        </p:nvSpPr>
        <p:spPr>
          <a:xfrm rot="2703270">
            <a:off x="2969266" y="-43109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38249B86-648D-48FA-8877-D382384744EC}"/>
              </a:ext>
            </a:extLst>
          </p:cNvPr>
          <p:cNvSpPr/>
          <p:nvPr userDrawn="1"/>
        </p:nvSpPr>
        <p:spPr>
          <a:xfrm rot="2703270">
            <a:off x="1032398" y="355777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EDB2076F-5914-43A6-B6E2-C12E17527647}"/>
              </a:ext>
            </a:extLst>
          </p:cNvPr>
          <p:cNvSpPr/>
          <p:nvPr userDrawn="1"/>
        </p:nvSpPr>
        <p:spPr>
          <a:xfrm rot="2703270">
            <a:off x="8580552" y="2784302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2C33403A-633F-4793-B88B-CBA67B2FBC53}"/>
              </a:ext>
            </a:extLst>
          </p:cNvPr>
          <p:cNvSpPr/>
          <p:nvPr userDrawn="1"/>
        </p:nvSpPr>
        <p:spPr>
          <a:xfrm rot="2703270">
            <a:off x="11184263" y="-197411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9D42674E-12BC-47E2-847D-2ACCB9FBFC48}"/>
              </a:ext>
            </a:extLst>
          </p:cNvPr>
          <p:cNvSpPr/>
          <p:nvPr userDrawn="1"/>
        </p:nvSpPr>
        <p:spPr>
          <a:xfrm rot="2703270">
            <a:off x="526462" y="796957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51BE6A9E-F017-4255-B65B-5FEC7E98707A}"/>
              </a:ext>
            </a:extLst>
          </p:cNvPr>
          <p:cNvSpPr/>
          <p:nvPr userDrawn="1"/>
        </p:nvSpPr>
        <p:spPr>
          <a:xfrm rot="2703270">
            <a:off x="4151900" y="558217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11F078A8-67B9-4A84-9820-60757D5289A4}"/>
              </a:ext>
            </a:extLst>
          </p:cNvPr>
          <p:cNvSpPr/>
          <p:nvPr userDrawn="1"/>
        </p:nvSpPr>
        <p:spPr>
          <a:xfrm rot="2703270">
            <a:off x="7159183" y="21814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78AA798C-DB24-41C7-8E75-EC0919B35340}"/>
              </a:ext>
            </a:extLst>
          </p:cNvPr>
          <p:cNvSpPr/>
          <p:nvPr userDrawn="1"/>
        </p:nvSpPr>
        <p:spPr>
          <a:xfrm rot="2703270">
            <a:off x="10756304" y="4976519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ircle: Hollow 40">
            <a:extLst>
              <a:ext uri="{FF2B5EF4-FFF2-40B4-BE49-F238E27FC236}">
                <a16:creationId xmlns:a16="http://schemas.microsoft.com/office/drawing/2014/main" xmlns="" id="{EA082264-5EC6-4CC1-88A9-BEC5F0AF0249}"/>
              </a:ext>
            </a:extLst>
          </p:cNvPr>
          <p:cNvSpPr/>
          <p:nvPr userDrawn="1"/>
        </p:nvSpPr>
        <p:spPr>
          <a:xfrm>
            <a:off x="1940747" y="6150690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2" name="Circle: Hollow 41">
            <a:extLst>
              <a:ext uri="{FF2B5EF4-FFF2-40B4-BE49-F238E27FC236}">
                <a16:creationId xmlns:a16="http://schemas.microsoft.com/office/drawing/2014/main" xmlns="" id="{34144E29-CDC9-4AA5-80F5-DCFE62CC10EE}"/>
              </a:ext>
            </a:extLst>
          </p:cNvPr>
          <p:cNvSpPr/>
          <p:nvPr userDrawn="1"/>
        </p:nvSpPr>
        <p:spPr>
          <a:xfrm>
            <a:off x="5198769" y="5662761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Circle: Hollow 42">
            <a:extLst>
              <a:ext uri="{FF2B5EF4-FFF2-40B4-BE49-F238E27FC236}">
                <a16:creationId xmlns:a16="http://schemas.microsoft.com/office/drawing/2014/main" xmlns="" id="{3EE5E573-CFB1-4FDA-BC71-E3177FF65AC5}"/>
              </a:ext>
            </a:extLst>
          </p:cNvPr>
          <p:cNvSpPr/>
          <p:nvPr userDrawn="1"/>
        </p:nvSpPr>
        <p:spPr>
          <a:xfrm>
            <a:off x="9090515" y="378804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Circle: Hollow 43">
            <a:extLst>
              <a:ext uri="{FF2B5EF4-FFF2-40B4-BE49-F238E27FC236}">
                <a16:creationId xmlns:a16="http://schemas.microsoft.com/office/drawing/2014/main" xmlns="" id="{2545132D-7DFA-4E99-B999-C874A3AE4346}"/>
              </a:ext>
            </a:extLst>
          </p:cNvPr>
          <p:cNvSpPr/>
          <p:nvPr userDrawn="1"/>
        </p:nvSpPr>
        <p:spPr>
          <a:xfrm>
            <a:off x="4738389" y="72935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Circle: Hollow 44">
            <a:extLst>
              <a:ext uri="{FF2B5EF4-FFF2-40B4-BE49-F238E27FC236}">
                <a16:creationId xmlns:a16="http://schemas.microsoft.com/office/drawing/2014/main" xmlns="" id="{5E4A93A8-43B8-40CC-B7C1-A269E692B4BC}"/>
              </a:ext>
            </a:extLst>
          </p:cNvPr>
          <p:cNvSpPr/>
          <p:nvPr userDrawn="1"/>
        </p:nvSpPr>
        <p:spPr>
          <a:xfrm>
            <a:off x="10500138" y="388448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6" name="Circle: Hollow 45">
            <a:extLst>
              <a:ext uri="{FF2B5EF4-FFF2-40B4-BE49-F238E27FC236}">
                <a16:creationId xmlns:a16="http://schemas.microsoft.com/office/drawing/2014/main" xmlns="" id="{F553A87B-8EA3-4E93-BEC3-99C80394ECBF}"/>
              </a:ext>
            </a:extLst>
          </p:cNvPr>
          <p:cNvSpPr/>
          <p:nvPr userDrawn="1"/>
        </p:nvSpPr>
        <p:spPr>
          <a:xfrm>
            <a:off x="9342103" y="6252072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7" name="Circle: Hollow 46">
            <a:extLst>
              <a:ext uri="{FF2B5EF4-FFF2-40B4-BE49-F238E27FC236}">
                <a16:creationId xmlns:a16="http://schemas.microsoft.com/office/drawing/2014/main" xmlns="" id="{B996B81B-56CB-43A7-8D1C-78B31EFF008C}"/>
              </a:ext>
            </a:extLst>
          </p:cNvPr>
          <p:cNvSpPr/>
          <p:nvPr userDrawn="1"/>
        </p:nvSpPr>
        <p:spPr>
          <a:xfrm>
            <a:off x="864565" y="336009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xmlns="" id="{25B0A6D1-13EB-4000-903A-6A86440CEE9A}"/>
              </a:ext>
            </a:extLst>
          </p:cNvPr>
          <p:cNvSpPr/>
          <p:nvPr userDrawn="1"/>
        </p:nvSpPr>
        <p:spPr>
          <a:xfrm>
            <a:off x="3079119" y="-1105386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038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559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xmlns="" id="{B854BEA9-E6ED-4706-9550-8EE96CA0693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6504010" cy="6858000"/>
          </a:xfrm>
          <a:custGeom>
            <a:avLst/>
            <a:gdLst>
              <a:gd name="connsiteX0" fmla="*/ 2612170 w 6504010"/>
              <a:gd name="connsiteY0" fmla="*/ 0 h 6858000"/>
              <a:gd name="connsiteX1" fmla="*/ 4486354 w 6504010"/>
              <a:gd name="connsiteY1" fmla="*/ 0 h 6858000"/>
              <a:gd name="connsiteX2" fmla="*/ 6504010 w 6504010"/>
              <a:gd name="connsiteY2" fmla="*/ 4666806 h 6858000"/>
              <a:gd name="connsiteX3" fmla="*/ 1435812 w 6504010"/>
              <a:gd name="connsiteY3" fmla="*/ 6858000 h 6858000"/>
              <a:gd name="connsiteX4" fmla="*/ 1101944 w 6504010"/>
              <a:gd name="connsiteY4" fmla="*/ 6858000 h 6858000"/>
              <a:gd name="connsiteX5" fmla="*/ 0 w 6504010"/>
              <a:gd name="connsiteY5" fmla="*/ 4309223 h 6858000"/>
              <a:gd name="connsiteX6" fmla="*/ 0 w 6504010"/>
              <a:gd name="connsiteY6" fmla="*/ 11293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4010" h="6858000">
                <a:moveTo>
                  <a:pt x="2612170" y="0"/>
                </a:moveTo>
                <a:lnTo>
                  <a:pt x="4486354" y="0"/>
                </a:lnTo>
                <a:lnTo>
                  <a:pt x="6504010" y="4666806"/>
                </a:lnTo>
                <a:lnTo>
                  <a:pt x="1435812" y="6858000"/>
                </a:lnTo>
                <a:lnTo>
                  <a:pt x="1101944" y="6858000"/>
                </a:lnTo>
                <a:lnTo>
                  <a:pt x="0" y="4309223"/>
                </a:lnTo>
                <a:lnTo>
                  <a:pt x="0" y="11293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5529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9333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7">
            <a:extLst>
              <a:ext uri="{FF2B5EF4-FFF2-40B4-BE49-F238E27FC236}">
                <a16:creationId xmlns:a16="http://schemas.microsoft.com/office/drawing/2014/main" xmlns="" id="{37525922-EB17-4CEB-8FE2-E234D478EA8C}"/>
              </a:ext>
            </a:extLst>
          </p:cNvPr>
          <p:cNvSpPr/>
          <p:nvPr userDrawn="1"/>
        </p:nvSpPr>
        <p:spPr>
          <a:xfrm>
            <a:off x="0" y="2362200"/>
            <a:ext cx="12191999" cy="213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그림 개체 틀 6">
            <a:extLst>
              <a:ext uri="{FF2B5EF4-FFF2-40B4-BE49-F238E27FC236}">
                <a16:creationId xmlns:a16="http://schemas.microsoft.com/office/drawing/2014/main" xmlns="" id="{0A0D5A86-3F87-4A81-BB86-8F3A92B48B5A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534029" y="2"/>
            <a:ext cx="6657973" cy="6857999"/>
          </a:xfrm>
          <a:custGeom>
            <a:avLst/>
            <a:gdLst>
              <a:gd name="connsiteX0" fmla="*/ 2362199 w 6657973"/>
              <a:gd name="connsiteY0" fmla="*/ 0 h 6857999"/>
              <a:gd name="connsiteX1" fmla="*/ 6657973 w 6657973"/>
              <a:gd name="connsiteY1" fmla="*/ 0 h 6857999"/>
              <a:gd name="connsiteX2" fmla="*/ 6657973 w 6657973"/>
              <a:gd name="connsiteY2" fmla="*/ 3630706 h 6857999"/>
              <a:gd name="connsiteX3" fmla="*/ 6657972 w 6657973"/>
              <a:gd name="connsiteY3" fmla="*/ 6857999 h 6857999"/>
              <a:gd name="connsiteX4" fmla="*/ 2362198 w 6657973"/>
              <a:gd name="connsiteY4" fmla="*/ 6857999 h 6857999"/>
              <a:gd name="connsiteX5" fmla="*/ 2362198 w 6657973"/>
              <a:gd name="connsiteY5" fmla="*/ 6857999 h 6857999"/>
              <a:gd name="connsiteX6" fmla="*/ 0 w 6657973"/>
              <a:gd name="connsiteY6" fmla="*/ 343853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57973" h="6857999">
                <a:moveTo>
                  <a:pt x="2362199" y="0"/>
                </a:moveTo>
                <a:lnTo>
                  <a:pt x="6657973" y="0"/>
                </a:lnTo>
                <a:lnTo>
                  <a:pt x="6657973" y="3630706"/>
                </a:lnTo>
                <a:lnTo>
                  <a:pt x="6657972" y="6857999"/>
                </a:lnTo>
                <a:lnTo>
                  <a:pt x="2362198" y="6857999"/>
                </a:lnTo>
                <a:lnTo>
                  <a:pt x="2362198" y="6857999"/>
                </a:lnTo>
                <a:lnTo>
                  <a:pt x="0" y="34385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5595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079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8C8FE1D-79E2-46F2-A8B6-6C78672F327D}"/>
              </a:ext>
            </a:extLst>
          </p:cNvPr>
          <p:cNvGrpSpPr/>
          <p:nvPr userDrawn="1"/>
        </p:nvGrpSpPr>
        <p:grpSpPr>
          <a:xfrm>
            <a:off x="708173" y="1837593"/>
            <a:ext cx="5265908" cy="2893260"/>
            <a:chOff x="-548507" y="477868"/>
            <a:chExt cx="11570449" cy="635717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xmlns="" id="{F18A6FBC-D138-4F68-8A66-6E140347BA70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AA9BC29C-363B-4E11-AE59-9B8AAF5C10D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D23A5DD8-C9B2-4827-81BA-376D44C2463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C04A37AE-39E9-4D86-94AD-C2DF9612C22D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0AEC3D1B-1190-4201-B038-EDF09CD8289C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76D3F652-9B66-42B3-B6EC-DAEA0D47965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xmlns="" id="{D75A6EA0-151B-4595-A461-6347C38766F9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xmlns="" id="{768BE3A1-6A36-4CE5-A7E6-FF4ADB32DF5D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528970F8-1E52-4708-BA1F-38BF455DB26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xmlns="" id="{0881DEA5-6B95-4385-A6A3-016D173CAE6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xmlns="" id="{FEB77DDC-56D9-47AB-B71C-B5E868AA006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74E28E60-5E1A-43CA-A023-D7251390EE6B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5" name="그림 개체 틀 2">
            <a:extLst>
              <a:ext uri="{FF2B5EF4-FFF2-40B4-BE49-F238E27FC236}">
                <a16:creationId xmlns:a16="http://schemas.microsoft.com/office/drawing/2014/main" xmlns="" id="{E865A037-79E3-43C4-A726-58CEE97F8CF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54331" y="1976846"/>
            <a:ext cx="3849189" cy="23164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xmlns="" id="{BF0C124E-AC53-4C85-B016-9400226359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81293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83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BDC57578-EF98-4A57-8AF7-1C7CC48D72A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43736" y="0"/>
            <a:ext cx="4348264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8912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8BF0D15-4BB1-408E-A5FC-CFF2202284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463" y="-468065"/>
            <a:ext cx="4110019" cy="389706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E15ECB00-AF83-443E-9AE7-961C16032659}"/>
              </a:ext>
            </a:extLst>
          </p:cNvPr>
          <p:cNvSpPr/>
          <p:nvPr userDrawn="1"/>
        </p:nvSpPr>
        <p:spPr>
          <a:xfrm>
            <a:off x="9342103" y="45555"/>
            <a:ext cx="3003442" cy="3003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78BED7D0-BE93-4317-824C-6DD1CC483554}"/>
              </a:ext>
            </a:extLst>
          </p:cNvPr>
          <p:cNvSpPr/>
          <p:nvPr userDrawn="1"/>
        </p:nvSpPr>
        <p:spPr>
          <a:xfrm>
            <a:off x="-667824" y="2996005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4C175114-E625-440B-9D45-C7FECD32D84F}"/>
              </a:ext>
            </a:extLst>
          </p:cNvPr>
          <p:cNvSpPr/>
          <p:nvPr userDrawn="1"/>
        </p:nvSpPr>
        <p:spPr>
          <a:xfrm>
            <a:off x="6138505" y="4931795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5FF7B0E0-0A58-4E60-8B37-65D6CF8ACF1E}"/>
              </a:ext>
            </a:extLst>
          </p:cNvPr>
          <p:cNvSpPr/>
          <p:nvPr userDrawn="1"/>
        </p:nvSpPr>
        <p:spPr>
          <a:xfrm rot="13518210" flipH="1">
            <a:off x="9189934" y="113731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E251486E-3E22-42E9-9265-A62EF3AE4503}"/>
              </a:ext>
            </a:extLst>
          </p:cNvPr>
          <p:cNvSpPr/>
          <p:nvPr userDrawn="1"/>
        </p:nvSpPr>
        <p:spPr>
          <a:xfrm rot="2667893" flipH="1">
            <a:off x="5406738" y="-1762068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CC61999-5F04-4AB2-B1A4-94D8130656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10" y="2744694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A9635CA-BC26-4AD8-A22E-1ADC79CFE4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02" y="-1414282"/>
            <a:ext cx="3734250" cy="3540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92E4871-F2F2-4806-B2A4-7B4E17D49B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36" y="3798758"/>
            <a:ext cx="4110019" cy="389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A948A5E-2C17-44D0-A274-9C818DA9A2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17" y="3798758"/>
            <a:ext cx="3531102" cy="3348144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77988820-EC8E-4E5E-B405-6369C94FB696}"/>
              </a:ext>
            </a:extLst>
          </p:cNvPr>
          <p:cNvSpPr/>
          <p:nvPr userDrawn="1"/>
        </p:nvSpPr>
        <p:spPr>
          <a:xfrm rot="2667893" flipH="1">
            <a:off x="4257628" y="-627022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DB34C216-B859-4332-89DD-FDAB18587912}"/>
              </a:ext>
            </a:extLst>
          </p:cNvPr>
          <p:cNvSpPr/>
          <p:nvPr userDrawn="1"/>
        </p:nvSpPr>
        <p:spPr>
          <a:xfrm rot="2667893" flipH="1">
            <a:off x="10215580" y="2065939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4F8C30EF-40BC-43EA-9DFB-F9D15A22EB5E}"/>
              </a:ext>
            </a:extLst>
          </p:cNvPr>
          <p:cNvSpPr/>
          <p:nvPr userDrawn="1"/>
        </p:nvSpPr>
        <p:spPr>
          <a:xfrm rot="2703270">
            <a:off x="2721962" y="791637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C20E1840-583E-492F-A9C7-78CB38D18A57}"/>
              </a:ext>
            </a:extLst>
          </p:cNvPr>
          <p:cNvSpPr/>
          <p:nvPr userDrawn="1"/>
        </p:nvSpPr>
        <p:spPr>
          <a:xfrm rot="2703270">
            <a:off x="1032398" y="355777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21B742EA-776C-4729-BC4C-D8246D495CCF}"/>
              </a:ext>
            </a:extLst>
          </p:cNvPr>
          <p:cNvSpPr/>
          <p:nvPr userDrawn="1"/>
        </p:nvSpPr>
        <p:spPr>
          <a:xfrm rot="2703270">
            <a:off x="8580552" y="2784302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20FB9170-ED31-4166-B8AF-844A796082C3}"/>
              </a:ext>
            </a:extLst>
          </p:cNvPr>
          <p:cNvSpPr/>
          <p:nvPr userDrawn="1"/>
        </p:nvSpPr>
        <p:spPr>
          <a:xfrm rot="2703270">
            <a:off x="11184263" y="-197411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0140AEF0-AD3C-429C-8967-68D41060DDA9}"/>
              </a:ext>
            </a:extLst>
          </p:cNvPr>
          <p:cNvSpPr/>
          <p:nvPr userDrawn="1"/>
        </p:nvSpPr>
        <p:spPr>
          <a:xfrm rot="2703270">
            <a:off x="4151900" y="558217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E7CBDFD1-2932-4D6D-8A90-D0F5DC3C67AE}"/>
              </a:ext>
            </a:extLst>
          </p:cNvPr>
          <p:cNvSpPr/>
          <p:nvPr userDrawn="1"/>
        </p:nvSpPr>
        <p:spPr>
          <a:xfrm rot="2703270">
            <a:off x="7159183" y="21814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CA46355A-3E04-49FD-9F09-AAAB3DB0E418}"/>
              </a:ext>
            </a:extLst>
          </p:cNvPr>
          <p:cNvSpPr/>
          <p:nvPr userDrawn="1"/>
        </p:nvSpPr>
        <p:spPr>
          <a:xfrm rot="2703270">
            <a:off x="10756304" y="4976519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ircle: Hollow 22">
            <a:extLst>
              <a:ext uri="{FF2B5EF4-FFF2-40B4-BE49-F238E27FC236}">
                <a16:creationId xmlns:a16="http://schemas.microsoft.com/office/drawing/2014/main" xmlns="" id="{409C4469-3F84-4E19-A632-E543A5FDD884}"/>
              </a:ext>
            </a:extLst>
          </p:cNvPr>
          <p:cNvSpPr/>
          <p:nvPr userDrawn="1"/>
        </p:nvSpPr>
        <p:spPr>
          <a:xfrm>
            <a:off x="1940747" y="6150690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4" name="Circle: Hollow 23">
            <a:extLst>
              <a:ext uri="{FF2B5EF4-FFF2-40B4-BE49-F238E27FC236}">
                <a16:creationId xmlns:a16="http://schemas.microsoft.com/office/drawing/2014/main" xmlns="" id="{EBF49C44-3383-44DC-8036-8DC2B11ACB1A}"/>
              </a:ext>
            </a:extLst>
          </p:cNvPr>
          <p:cNvSpPr/>
          <p:nvPr userDrawn="1"/>
        </p:nvSpPr>
        <p:spPr>
          <a:xfrm>
            <a:off x="5198769" y="5662761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Circle: Hollow 24">
            <a:extLst>
              <a:ext uri="{FF2B5EF4-FFF2-40B4-BE49-F238E27FC236}">
                <a16:creationId xmlns:a16="http://schemas.microsoft.com/office/drawing/2014/main" xmlns="" id="{D46346EE-F1B7-4796-AFA9-AAE048AA3364}"/>
              </a:ext>
            </a:extLst>
          </p:cNvPr>
          <p:cNvSpPr/>
          <p:nvPr userDrawn="1"/>
        </p:nvSpPr>
        <p:spPr>
          <a:xfrm>
            <a:off x="9090515" y="378804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Circle: Hollow 25">
            <a:extLst>
              <a:ext uri="{FF2B5EF4-FFF2-40B4-BE49-F238E27FC236}">
                <a16:creationId xmlns:a16="http://schemas.microsoft.com/office/drawing/2014/main" xmlns="" id="{73E5F236-BD77-4630-A734-050F06B94A2D}"/>
              </a:ext>
            </a:extLst>
          </p:cNvPr>
          <p:cNvSpPr/>
          <p:nvPr userDrawn="1"/>
        </p:nvSpPr>
        <p:spPr>
          <a:xfrm>
            <a:off x="4738389" y="72935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7" name="Circle: Hollow 26">
            <a:extLst>
              <a:ext uri="{FF2B5EF4-FFF2-40B4-BE49-F238E27FC236}">
                <a16:creationId xmlns:a16="http://schemas.microsoft.com/office/drawing/2014/main" xmlns="" id="{C89DEA56-42C4-43A8-B485-A905F2F9EF8D}"/>
              </a:ext>
            </a:extLst>
          </p:cNvPr>
          <p:cNvSpPr/>
          <p:nvPr userDrawn="1"/>
        </p:nvSpPr>
        <p:spPr>
          <a:xfrm>
            <a:off x="10500138" y="388448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Circle: Hollow 27">
            <a:extLst>
              <a:ext uri="{FF2B5EF4-FFF2-40B4-BE49-F238E27FC236}">
                <a16:creationId xmlns:a16="http://schemas.microsoft.com/office/drawing/2014/main" xmlns="" id="{841ACCCA-100D-4216-8EA1-A5CC63045609}"/>
              </a:ext>
            </a:extLst>
          </p:cNvPr>
          <p:cNvSpPr/>
          <p:nvPr userDrawn="1"/>
        </p:nvSpPr>
        <p:spPr>
          <a:xfrm>
            <a:off x="9342103" y="6252072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Circle: Hollow 28">
            <a:extLst>
              <a:ext uri="{FF2B5EF4-FFF2-40B4-BE49-F238E27FC236}">
                <a16:creationId xmlns:a16="http://schemas.microsoft.com/office/drawing/2014/main" xmlns="" id="{35C224AA-96FF-425B-A723-6682BE2E1056}"/>
              </a:ext>
            </a:extLst>
          </p:cNvPr>
          <p:cNvSpPr/>
          <p:nvPr userDrawn="1"/>
        </p:nvSpPr>
        <p:spPr>
          <a:xfrm>
            <a:off x="864565" y="336009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xmlns="" id="{3060D8E5-FE2C-4BE4-8D5F-4E1953E01D04}"/>
              </a:ext>
            </a:extLst>
          </p:cNvPr>
          <p:cNvSpPr/>
          <p:nvPr userDrawn="1"/>
        </p:nvSpPr>
        <p:spPr>
          <a:xfrm>
            <a:off x="3079119" y="-1105386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49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F5C830AA-5FA6-4CD4-AD75-FEFC4B01915A}"/>
              </a:ext>
            </a:extLst>
          </p:cNvPr>
          <p:cNvGrpSpPr/>
          <p:nvPr userDrawn="1"/>
        </p:nvGrpSpPr>
        <p:grpSpPr>
          <a:xfrm flipV="1">
            <a:off x="-1536722" y="-1474805"/>
            <a:ext cx="6967679" cy="9512191"/>
            <a:chOff x="-1484471" y="-860850"/>
            <a:chExt cx="6967679" cy="951219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7CA2486D-8BCE-4F5C-8CAA-C5764F13D2C0}"/>
                </a:ext>
              </a:extLst>
            </p:cNvPr>
            <p:cNvGrpSpPr/>
            <p:nvPr userDrawn="1"/>
          </p:nvGrpSpPr>
          <p:grpSpPr>
            <a:xfrm rot="16200000">
              <a:off x="-1510142" y="1657990"/>
              <a:ext cx="7019022" cy="6967679"/>
              <a:chOff x="-1454130" y="-1334460"/>
              <a:chExt cx="7019022" cy="6967679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xmlns="" id="{BF71EB0B-9497-409F-8497-D05944EED268}"/>
                  </a:ext>
                </a:extLst>
              </p:cNvPr>
              <p:cNvSpPr/>
              <p:nvPr userDrawn="1"/>
            </p:nvSpPr>
            <p:spPr>
              <a:xfrm>
                <a:off x="-1166340" y="2200772"/>
                <a:ext cx="2393338" cy="23933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4">
                      <a:alpha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778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xmlns="" id="{80DDDF61-AF37-4CDD-91B7-E8FD97EB7F2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8173" y="2092453"/>
                <a:ext cx="3734250" cy="3540766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xmlns="" id="{58756FA6-95F9-4A5F-8874-D3AE77F87B6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54130" y="126244"/>
                <a:ext cx="3734250" cy="3540766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xmlns="" id="{652D9175-806D-444B-843C-8D6D1A2B8B4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0642" y="-1334460"/>
                <a:ext cx="3734250" cy="3540766"/>
              </a:xfrm>
              <a:prstGeom prst="rect">
                <a:avLst/>
              </a:prstGeom>
            </p:spPr>
          </p:pic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xmlns="" id="{9EE53EEA-8096-4336-BF8C-013228CF2A7B}"/>
                  </a:ext>
                </a:extLst>
              </p:cNvPr>
              <p:cNvSpPr/>
              <p:nvPr userDrawn="1"/>
            </p:nvSpPr>
            <p:spPr>
              <a:xfrm rot="2667893" flipH="1">
                <a:off x="3776991" y="-1279263"/>
                <a:ext cx="821603" cy="51087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3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100000"/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xmlns="" id="{3540C4DE-A5C4-491B-85D8-7A083DE9DB85}"/>
                  </a:ext>
                </a:extLst>
              </p:cNvPr>
              <p:cNvSpPr/>
              <p:nvPr userDrawn="1"/>
            </p:nvSpPr>
            <p:spPr>
              <a:xfrm rot="2703270">
                <a:off x="2139106" y="-351276"/>
                <a:ext cx="47625" cy="292608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3C197359-984C-46D0-8A51-B98CB1D4D2F3}"/>
                  </a:ext>
                </a:extLst>
              </p:cNvPr>
              <p:cNvSpPr/>
              <p:nvPr userDrawn="1"/>
            </p:nvSpPr>
            <p:spPr>
              <a:xfrm rot="2703270">
                <a:off x="533882" y="2762545"/>
                <a:ext cx="47625" cy="292608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xmlns="" id="{0413640F-302A-4F0D-BB79-E28A5E756CB0}"/>
                  </a:ext>
                </a:extLst>
              </p:cNvPr>
              <p:cNvSpPr/>
              <p:nvPr userDrawn="1"/>
            </p:nvSpPr>
            <p:spPr>
              <a:xfrm rot="2703270">
                <a:off x="295353" y="154282"/>
                <a:ext cx="47625" cy="145973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Circle: Hollow 11">
                <a:extLst>
                  <a:ext uri="{FF2B5EF4-FFF2-40B4-BE49-F238E27FC236}">
                    <a16:creationId xmlns:a16="http://schemas.microsoft.com/office/drawing/2014/main" xmlns="" id="{1F0A2C54-CDD2-4AED-8188-711E2B556ED7}"/>
                  </a:ext>
                </a:extLst>
              </p:cNvPr>
              <p:cNvSpPr/>
              <p:nvPr userDrawn="1"/>
            </p:nvSpPr>
            <p:spPr>
              <a:xfrm>
                <a:off x="2747827" y="1763993"/>
                <a:ext cx="307304" cy="307304"/>
              </a:xfrm>
              <a:prstGeom prst="donut">
                <a:avLst>
                  <a:gd name="adj" fmla="val 12398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3" name="Circle: Hollow 12">
                <a:extLst>
                  <a:ext uri="{FF2B5EF4-FFF2-40B4-BE49-F238E27FC236}">
                    <a16:creationId xmlns:a16="http://schemas.microsoft.com/office/drawing/2014/main" xmlns="" id="{75ED3DF4-C9D6-4BB6-A2B9-E5CA4FA70BFB}"/>
                  </a:ext>
                </a:extLst>
              </p:cNvPr>
              <p:cNvSpPr/>
              <p:nvPr userDrawn="1"/>
            </p:nvSpPr>
            <p:spPr>
              <a:xfrm>
                <a:off x="3350683" y="647436"/>
                <a:ext cx="530853" cy="530853"/>
              </a:xfrm>
              <a:prstGeom prst="donut">
                <a:avLst>
                  <a:gd name="adj" fmla="val 8809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4" name="Circle: Hollow 13">
                <a:extLst>
                  <a:ext uri="{FF2B5EF4-FFF2-40B4-BE49-F238E27FC236}">
                    <a16:creationId xmlns:a16="http://schemas.microsoft.com/office/drawing/2014/main" xmlns="" id="{6ADB9004-20CC-4775-A94C-01AF85407695}"/>
                  </a:ext>
                </a:extLst>
              </p:cNvPr>
              <p:cNvSpPr/>
              <p:nvPr userDrawn="1"/>
            </p:nvSpPr>
            <p:spPr>
              <a:xfrm>
                <a:off x="366049" y="2564860"/>
                <a:ext cx="530853" cy="530853"/>
              </a:xfrm>
              <a:prstGeom prst="donut">
                <a:avLst>
                  <a:gd name="adj" fmla="val 8809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xmlns="" id="{BAE17066-8B58-479D-ADC0-C0AE3E0C1818}"/>
                  </a:ext>
                </a:extLst>
              </p:cNvPr>
              <p:cNvSpPr/>
              <p:nvPr userDrawn="1"/>
            </p:nvSpPr>
            <p:spPr>
              <a:xfrm>
                <a:off x="2248959" y="-1025564"/>
                <a:ext cx="2413539" cy="2404593"/>
              </a:xfrm>
              <a:custGeom>
                <a:avLst/>
                <a:gdLst>
                  <a:gd name="connsiteX0" fmla="*/ 1501721 w 2413539"/>
                  <a:gd name="connsiteY0" fmla="*/ 0 h 2404593"/>
                  <a:gd name="connsiteX1" fmla="*/ 2341348 w 2413539"/>
                  <a:gd name="connsiteY1" fmla="*/ 256470 h 2404593"/>
                  <a:gd name="connsiteX2" fmla="*/ 2413539 w 2413539"/>
                  <a:gd name="connsiteY2" fmla="*/ 310454 h 2404593"/>
                  <a:gd name="connsiteX3" fmla="*/ 303764 w 2413539"/>
                  <a:gd name="connsiteY3" fmla="*/ 2404593 h 2404593"/>
                  <a:gd name="connsiteX4" fmla="*/ 256470 w 2413539"/>
                  <a:gd name="connsiteY4" fmla="*/ 2341348 h 2404593"/>
                  <a:gd name="connsiteX5" fmla="*/ 0 w 2413539"/>
                  <a:gd name="connsiteY5" fmla="*/ 1501721 h 2404593"/>
                  <a:gd name="connsiteX6" fmla="*/ 1501721 w 2413539"/>
                  <a:gd name="connsiteY6" fmla="*/ 0 h 2404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539" h="2404593">
                    <a:moveTo>
                      <a:pt x="1501721" y="0"/>
                    </a:moveTo>
                    <a:cubicBezTo>
                      <a:pt x="1812738" y="0"/>
                      <a:pt x="2101672" y="94548"/>
                      <a:pt x="2341348" y="256470"/>
                    </a:cubicBezTo>
                    <a:lnTo>
                      <a:pt x="2413539" y="310454"/>
                    </a:lnTo>
                    <a:lnTo>
                      <a:pt x="303764" y="2404593"/>
                    </a:lnTo>
                    <a:lnTo>
                      <a:pt x="256470" y="2341348"/>
                    </a:lnTo>
                    <a:cubicBezTo>
                      <a:pt x="94548" y="2101672"/>
                      <a:pt x="0" y="1812738"/>
                      <a:pt x="0" y="1501721"/>
                    </a:cubicBezTo>
                    <a:cubicBezTo>
                      <a:pt x="0" y="672343"/>
                      <a:pt x="672343" y="0"/>
                      <a:pt x="150172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4">
                      <a:alpha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778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577B0D4A-E3C1-4B7D-8088-814C22F0A19F}"/>
                </a:ext>
              </a:extLst>
            </p:cNvPr>
            <p:cNvGrpSpPr/>
            <p:nvPr userDrawn="1"/>
          </p:nvGrpSpPr>
          <p:grpSpPr>
            <a:xfrm rot="5400000">
              <a:off x="-325146" y="-952329"/>
              <a:ext cx="3348144" cy="3531102"/>
              <a:chOff x="733347" y="4234870"/>
              <a:chExt cx="3348144" cy="3531102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xmlns="" id="{91FEE50B-8E3D-46B2-8EA0-62CF7EFC67D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641868" y="4326349"/>
                <a:ext cx="3531102" cy="3348144"/>
              </a:xfrm>
              <a:prstGeom prst="rect">
                <a:avLst/>
              </a:prstGeom>
            </p:spPr>
          </p:pic>
          <p:sp>
            <p:nvSpPr>
              <p:cNvPr id="17" name="Circle: Hollow 16">
                <a:extLst>
                  <a:ext uri="{FF2B5EF4-FFF2-40B4-BE49-F238E27FC236}">
                    <a16:creationId xmlns:a16="http://schemas.microsoft.com/office/drawing/2014/main" xmlns="" id="{85B9006B-48FC-4507-B2E2-05BA6E61F230}"/>
                  </a:ext>
                </a:extLst>
              </p:cNvPr>
              <p:cNvSpPr/>
              <p:nvPr userDrawn="1"/>
            </p:nvSpPr>
            <p:spPr>
              <a:xfrm rot="5400000">
                <a:off x="2094522" y="6103468"/>
                <a:ext cx="307304" cy="307304"/>
              </a:xfrm>
              <a:prstGeom prst="donut">
                <a:avLst>
                  <a:gd name="adj" fmla="val 12398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xmlns="" id="{F8FD8C2B-CF95-4359-8C9B-66F6DEF41BC2}"/>
                  </a:ext>
                </a:extLst>
              </p:cNvPr>
              <p:cNvSpPr/>
              <p:nvPr userDrawn="1"/>
            </p:nvSpPr>
            <p:spPr>
              <a:xfrm rot="5400000">
                <a:off x="1829106" y="5091582"/>
                <a:ext cx="1761493" cy="1758422"/>
              </a:xfrm>
              <a:custGeom>
                <a:avLst/>
                <a:gdLst>
                  <a:gd name="connsiteX0" fmla="*/ 1196669 w 1761493"/>
                  <a:gd name="connsiteY0" fmla="*/ 0 h 1758422"/>
                  <a:gd name="connsiteX1" fmla="*/ 1662467 w 1761493"/>
                  <a:gd name="connsiteY1" fmla="*/ 94040 h 1758422"/>
                  <a:gd name="connsiteX2" fmla="*/ 1761493 w 1761493"/>
                  <a:gd name="connsiteY2" fmla="*/ 141744 h 1758422"/>
                  <a:gd name="connsiteX3" fmla="*/ 140264 w 1761493"/>
                  <a:gd name="connsiteY3" fmla="*/ 1758422 h 1758422"/>
                  <a:gd name="connsiteX4" fmla="*/ 94040 w 1761493"/>
                  <a:gd name="connsiteY4" fmla="*/ 1662467 h 1758422"/>
                  <a:gd name="connsiteX5" fmla="*/ 0 w 1761493"/>
                  <a:gd name="connsiteY5" fmla="*/ 1196669 h 1758422"/>
                  <a:gd name="connsiteX6" fmla="*/ 1196669 w 1761493"/>
                  <a:gd name="connsiteY6" fmla="*/ 0 h 175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1493" h="1758422">
                    <a:moveTo>
                      <a:pt x="1196669" y="0"/>
                    </a:moveTo>
                    <a:cubicBezTo>
                      <a:pt x="1361895" y="0"/>
                      <a:pt x="1519299" y="33486"/>
                      <a:pt x="1662467" y="94040"/>
                    </a:cubicBezTo>
                    <a:lnTo>
                      <a:pt x="1761493" y="141744"/>
                    </a:lnTo>
                    <a:lnTo>
                      <a:pt x="140264" y="1758422"/>
                    </a:lnTo>
                    <a:lnTo>
                      <a:pt x="94040" y="1662467"/>
                    </a:lnTo>
                    <a:cubicBezTo>
                      <a:pt x="33486" y="1519299"/>
                      <a:pt x="0" y="1361895"/>
                      <a:pt x="0" y="1196669"/>
                    </a:cubicBezTo>
                    <a:cubicBezTo>
                      <a:pt x="0" y="535767"/>
                      <a:pt x="535767" y="0"/>
                      <a:pt x="119666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4">
                      <a:alpha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778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xmlns="" id="{B07CB7B1-F420-416D-8B5A-CDA12EF282E8}"/>
                  </a:ext>
                </a:extLst>
              </p:cNvPr>
              <p:cNvSpPr/>
              <p:nvPr userDrawn="1"/>
            </p:nvSpPr>
            <p:spPr>
              <a:xfrm rot="8103270">
                <a:off x="3096259" y="4960806"/>
                <a:ext cx="47625" cy="219456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065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570153-C99E-4B26-82EA-4D60EBADE7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463" y="-468065"/>
            <a:ext cx="4110019" cy="389706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08D842ED-2A50-490F-9D8F-5A7A0BC1BF4E}"/>
              </a:ext>
            </a:extLst>
          </p:cNvPr>
          <p:cNvSpPr/>
          <p:nvPr userDrawn="1"/>
        </p:nvSpPr>
        <p:spPr>
          <a:xfrm>
            <a:off x="9342103" y="45555"/>
            <a:ext cx="3003442" cy="3003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57B08A64-4846-4840-93E5-978D148692F3}"/>
              </a:ext>
            </a:extLst>
          </p:cNvPr>
          <p:cNvSpPr/>
          <p:nvPr userDrawn="1"/>
        </p:nvSpPr>
        <p:spPr>
          <a:xfrm>
            <a:off x="-667824" y="2996005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58FF50F6-3501-485B-834A-405857C18273}"/>
              </a:ext>
            </a:extLst>
          </p:cNvPr>
          <p:cNvSpPr/>
          <p:nvPr userDrawn="1"/>
        </p:nvSpPr>
        <p:spPr>
          <a:xfrm>
            <a:off x="5691858" y="1899196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1870317B-DB8E-4506-B700-82E6417CBE17}"/>
              </a:ext>
            </a:extLst>
          </p:cNvPr>
          <p:cNvSpPr/>
          <p:nvPr userDrawn="1"/>
        </p:nvSpPr>
        <p:spPr>
          <a:xfrm rot="13518210" flipH="1">
            <a:off x="9189934" y="113731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1F0E0FC3-6240-4E8C-BFB4-767103E5D4F1}"/>
              </a:ext>
            </a:extLst>
          </p:cNvPr>
          <p:cNvSpPr/>
          <p:nvPr userDrawn="1"/>
        </p:nvSpPr>
        <p:spPr>
          <a:xfrm rot="2667893" flipH="1">
            <a:off x="5236457" y="-1961199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D57DB93-D307-4B5E-A1BC-C10366E340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29" y="2545563"/>
            <a:ext cx="3734250" cy="35407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88DD6B6-D8E9-4A86-A72B-4017D3FD2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3021" y="768919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0A258D4-D060-475A-80EE-B57A268FBC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02" y="-1414282"/>
            <a:ext cx="3734250" cy="3540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7238F26-7F9A-4681-877F-FB59377E43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089" y="766159"/>
            <a:ext cx="4110019" cy="389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E784A2B-59B7-41CB-999A-2503EDC5E0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17" y="3798758"/>
            <a:ext cx="3531102" cy="3348144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8BEFC76D-A263-423F-A00E-0C2BD735FA57}"/>
              </a:ext>
            </a:extLst>
          </p:cNvPr>
          <p:cNvSpPr/>
          <p:nvPr userDrawn="1"/>
        </p:nvSpPr>
        <p:spPr>
          <a:xfrm rot="2667893" flipH="1">
            <a:off x="4087347" y="-826153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029CF90B-63EC-41A4-A8FB-8591169906A3}"/>
              </a:ext>
            </a:extLst>
          </p:cNvPr>
          <p:cNvSpPr/>
          <p:nvPr userDrawn="1"/>
        </p:nvSpPr>
        <p:spPr>
          <a:xfrm rot="2667893" flipH="1">
            <a:off x="10792037" y="1463790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55923018-100F-48D6-9357-EF6182D4E362}"/>
              </a:ext>
            </a:extLst>
          </p:cNvPr>
          <p:cNvSpPr/>
          <p:nvPr userDrawn="1"/>
        </p:nvSpPr>
        <p:spPr>
          <a:xfrm rot="13518210" flipH="1">
            <a:off x="-709100" y="1818990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AA5C63A5-A956-4975-BE57-E5D2FFC7AAD0}"/>
              </a:ext>
            </a:extLst>
          </p:cNvPr>
          <p:cNvSpPr/>
          <p:nvPr userDrawn="1"/>
        </p:nvSpPr>
        <p:spPr>
          <a:xfrm rot="2703270">
            <a:off x="2969266" y="-43109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427C8725-79DC-46D5-8046-3A2B3D182B97}"/>
              </a:ext>
            </a:extLst>
          </p:cNvPr>
          <p:cNvSpPr/>
          <p:nvPr userDrawn="1"/>
        </p:nvSpPr>
        <p:spPr>
          <a:xfrm rot="2703270">
            <a:off x="1032398" y="355777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910B0BBE-109E-4BED-87FC-F3E24FBE759A}"/>
              </a:ext>
            </a:extLst>
          </p:cNvPr>
          <p:cNvSpPr/>
          <p:nvPr userDrawn="1"/>
        </p:nvSpPr>
        <p:spPr>
          <a:xfrm rot="2703270">
            <a:off x="8580552" y="2784302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899D944C-A170-4CDA-B15A-2F6BF0E17BA7}"/>
              </a:ext>
            </a:extLst>
          </p:cNvPr>
          <p:cNvSpPr/>
          <p:nvPr userDrawn="1"/>
        </p:nvSpPr>
        <p:spPr>
          <a:xfrm rot="2703270">
            <a:off x="11184263" y="-197411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403DE633-761A-4BAB-93E2-7B600274B848}"/>
              </a:ext>
            </a:extLst>
          </p:cNvPr>
          <p:cNvSpPr/>
          <p:nvPr userDrawn="1"/>
        </p:nvSpPr>
        <p:spPr>
          <a:xfrm rot="2703270">
            <a:off x="526462" y="796957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670AD3B4-CEC8-411F-9D94-877F77DAC9EE}"/>
              </a:ext>
            </a:extLst>
          </p:cNvPr>
          <p:cNvSpPr/>
          <p:nvPr userDrawn="1"/>
        </p:nvSpPr>
        <p:spPr>
          <a:xfrm rot="2703270">
            <a:off x="4151900" y="558217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0E131EB8-39E4-41BF-98BB-7DB1D831D231}"/>
              </a:ext>
            </a:extLst>
          </p:cNvPr>
          <p:cNvSpPr/>
          <p:nvPr userDrawn="1"/>
        </p:nvSpPr>
        <p:spPr>
          <a:xfrm rot="2703270">
            <a:off x="7159183" y="21814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9440F163-EEBD-45E2-B9CE-AC0895CEBBD7}"/>
              </a:ext>
            </a:extLst>
          </p:cNvPr>
          <p:cNvSpPr/>
          <p:nvPr userDrawn="1"/>
        </p:nvSpPr>
        <p:spPr>
          <a:xfrm rot="2703270">
            <a:off x="10756304" y="4976519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ircle: Hollow 23">
            <a:extLst>
              <a:ext uri="{FF2B5EF4-FFF2-40B4-BE49-F238E27FC236}">
                <a16:creationId xmlns:a16="http://schemas.microsoft.com/office/drawing/2014/main" xmlns="" id="{6EB995D7-7622-4898-A83F-5D49216F330B}"/>
              </a:ext>
            </a:extLst>
          </p:cNvPr>
          <p:cNvSpPr/>
          <p:nvPr userDrawn="1"/>
        </p:nvSpPr>
        <p:spPr>
          <a:xfrm>
            <a:off x="1940747" y="6150690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Circle: Hollow 24">
            <a:extLst>
              <a:ext uri="{FF2B5EF4-FFF2-40B4-BE49-F238E27FC236}">
                <a16:creationId xmlns:a16="http://schemas.microsoft.com/office/drawing/2014/main" xmlns="" id="{4FEC7A35-C293-4B8B-B17E-834481764110}"/>
              </a:ext>
            </a:extLst>
          </p:cNvPr>
          <p:cNvSpPr/>
          <p:nvPr userDrawn="1"/>
        </p:nvSpPr>
        <p:spPr>
          <a:xfrm>
            <a:off x="5602302" y="304846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Circle: Hollow 25">
            <a:extLst>
              <a:ext uri="{FF2B5EF4-FFF2-40B4-BE49-F238E27FC236}">
                <a16:creationId xmlns:a16="http://schemas.microsoft.com/office/drawing/2014/main" xmlns="" id="{733F45E4-764B-4572-8BAB-470999FA8FF9}"/>
              </a:ext>
            </a:extLst>
          </p:cNvPr>
          <p:cNvSpPr/>
          <p:nvPr userDrawn="1"/>
        </p:nvSpPr>
        <p:spPr>
          <a:xfrm>
            <a:off x="9090515" y="378804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7" name="Circle: Hollow 26">
            <a:extLst>
              <a:ext uri="{FF2B5EF4-FFF2-40B4-BE49-F238E27FC236}">
                <a16:creationId xmlns:a16="http://schemas.microsoft.com/office/drawing/2014/main" xmlns="" id="{3088A284-9BB9-41CF-A07D-1F6B3920F6F1}"/>
              </a:ext>
            </a:extLst>
          </p:cNvPr>
          <p:cNvSpPr/>
          <p:nvPr userDrawn="1"/>
        </p:nvSpPr>
        <p:spPr>
          <a:xfrm>
            <a:off x="4738389" y="72935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Circle: Hollow 27">
            <a:extLst>
              <a:ext uri="{FF2B5EF4-FFF2-40B4-BE49-F238E27FC236}">
                <a16:creationId xmlns:a16="http://schemas.microsoft.com/office/drawing/2014/main" xmlns="" id="{DC4F64F6-FD57-493C-8CE0-5EE42CB91D09}"/>
              </a:ext>
            </a:extLst>
          </p:cNvPr>
          <p:cNvSpPr/>
          <p:nvPr userDrawn="1"/>
        </p:nvSpPr>
        <p:spPr>
          <a:xfrm>
            <a:off x="10500138" y="388448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Circle: Hollow 28">
            <a:extLst>
              <a:ext uri="{FF2B5EF4-FFF2-40B4-BE49-F238E27FC236}">
                <a16:creationId xmlns:a16="http://schemas.microsoft.com/office/drawing/2014/main" xmlns="" id="{8D07D33E-FF6F-4B67-B6D1-2202E3A6B746}"/>
              </a:ext>
            </a:extLst>
          </p:cNvPr>
          <p:cNvSpPr/>
          <p:nvPr userDrawn="1"/>
        </p:nvSpPr>
        <p:spPr>
          <a:xfrm>
            <a:off x="9600735" y="6398043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Circle: Hollow 29">
            <a:extLst>
              <a:ext uri="{FF2B5EF4-FFF2-40B4-BE49-F238E27FC236}">
                <a16:creationId xmlns:a16="http://schemas.microsoft.com/office/drawing/2014/main" xmlns="" id="{28A2FC17-9B72-48D6-BDA4-B1163A48A4FA}"/>
              </a:ext>
            </a:extLst>
          </p:cNvPr>
          <p:cNvSpPr/>
          <p:nvPr userDrawn="1"/>
        </p:nvSpPr>
        <p:spPr>
          <a:xfrm>
            <a:off x="864565" y="336009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xmlns="" id="{EA8ED3B6-D72B-47BE-B445-B08D66212043}"/>
              </a:ext>
            </a:extLst>
          </p:cNvPr>
          <p:cNvSpPr/>
          <p:nvPr userDrawn="1"/>
        </p:nvSpPr>
        <p:spPr>
          <a:xfrm>
            <a:off x="3079119" y="-1105386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6116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1413697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8923349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0176994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3845012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6992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9056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xmlns="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CA1A6E33-8A0F-4192-83F6-2FB90AE8DE7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3650190" y="1769412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B7332FD6-4CCE-4EA6-A914-847EA767CD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403397" y="1769412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5A41DCAB-7A97-4D72-8703-2A5EBB6B4047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9156603" y="1769412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xmlns="" id="{DE59F880-57D5-4D69-ADDA-A3030C94684E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896983" y="1769412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02704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343D5AB-FDE8-4863-8B0B-FF0EDBC68861}"/>
              </a:ext>
            </a:extLst>
          </p:cNvPr>
          <p:cNvSpPr/>
          <p:nvPr userDrawn="1"/>
        </p:nvSpPr>
        <p:spPr>
          <a:xfrm>
            <a:off x="3657599" y="1899950"/>
            <a:ext cx="7513502" cy="32903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0C96F43-3876-47CC-B363-9FBE2E05752F}"/>
              </a:ext>
            </a:extLst>
          </p:cNvPr>
          <p:cNvSpPr/>
          <p:nvPr userDrawn="1"/>
        </p:nvSpPr>
        <p:spPr>
          <a:xfrm rot="20400000">
            <a:off x="1053734" y="2229400"/>
            <a:ext cx="2882538" cy="3413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4127DCA-3196-491D-86F7-98470FD4534B}"/>
              </a:ext>
            </a:extLst>
          </p:cNvPr>
          <p:cNvSpPr/>
          <p:nvPr userDrawn="1"/>
        </p:nvSpPr>
        <p:spPr>
          <a:xfrm rot="20640000">
            <a:off x="1079861" y="2203273"/>
            <a:ext cx="2882538" cy="3413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0F3D9F4-8CA6-4676-B29C-CF1677EB90FF}"/>
              </a:ext>
            </a:extLst>
          </p:cNvPr>
          <p:cNvSpPr/>
          <p:nvPr userDrawn="1"/>
        </p:nvSpPr>
        <p:spPr>
          <a:xfrm rot="20971299">
            <a:off x="1114697" y="2133601"/>
            <a:ext cx="2882538" cy="3413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BCD635CC-1412-43AB-9F1C-D19087A8B8A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 rot="20971299">
            <a:off x="1195968" y="2286619"/>
            <a:ext cx="2598070" cy="23550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xmlns="" id="{A92F2F0B-AB18-4F91-BFCD-5E07920CEC1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9126188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7482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xmlns="" id="{FB08BDAF-A042-4560-BBD8-F1CA5D9DB15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690341" y="2999128"/>
            <a:ext cx="2785716" cy="2784666"/>
          </a:xfrm>
          <a:custGeom>
            <a:avLst/>
            <a:gdLst>
              <a:gd name="connsiteX0" fmla="*/ 1137861 w 2785716"/>
              <a:gd name="connsiteY0" fmla="*/ 0 h 2784666"/>
              <a:gd name="connsiteX1" fmla="*/ 2785716 w 2785716"/>
              <a:gd name="connsiteY1" fmla="*/ 1140221 h 2784666"/>
              <a:gd name="connsiteX2" fmla="*/ 1647855 w 2785716"/>
              <a:gd name="connsiteY2" fmla="*/ 2784666 h 2784666"/>
              <a:gd name="connsiteX3" fmla="*/ 0 w 2785716"/>
              <a:gd name="connsiteY3" fmla="*/ 1644444 h 278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5716" h="2784666">
                <a:moveTo>
                  <a:pt x="1137861" y="0"/>
                </a:moveTo>
                <a:lnTo>
                  <a:pt x="2785716" y="1140221"/>
                </a:lnTo>
                <a:lnTo>
                  <a:pt x="1647855" y="2784666"/>
                </a:lnTo>
                <a:lnTo>
                  <a:pt x="0" y="16444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E375B096-EBDB-4C71-BACA-9F780BF7023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674653" y="3623107"/>
            <a:ext cx="2785716" cy="2770089"/>
          </a:xfrm>
          <a:custGeom>
            <a:avLst/>
            <a:gdLst>
              <a:gd name="connsiteX0" fmla="*/ 1137861 w 2785716"/>
              <a:gd name="connsiteY0" fmla="*/ 0 h 2770089"/>
              <a:gd name="connsiteX1" fmla="*/ 2785716 w 2785716"/>
              <a:gd name="connsiteY1" fmla="*/ 1140221 h 2770089"/>
              <a:gd name="connsiteX2" fmla="*/ 1657942 w 2785716"/>
              <a:gd name="connsiteY2" fmla="*/ 2770089 h 2770089"/>
              <a:gd name="connsiteX3" fmla="*/ 1626789 w 2785716"/>
              <a:gd name="connsiteY3" fmla="*/ 2770089 h 2770089"/>
              <a:gd name="connsiteX4" fmla="*/ 0 w 2785716"/>
              <a:gd name="connsiteY4" fmla="*/ 1644444 h 2770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716" h="2770089">
                <a:moveTo>
                  <a:pt x="1137861" y="0"/>
                </a:moveTo>
                <a:lnTo>
                  <a:pt x="2785716" y="1140221"/>
                </a:lnTo>
                <a:lnTo>
                  <a:pt x="1657942" y="2770089"/>
                </a:lnTo>
                <a:lnTo>
                  <a:pt x="1626789" y="2770089"/>
                </a:lnTo>
                <a:lnTo>
                  <a:pt x="0" y="16444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31F3A08B-34AD-476C-9953-B19BAF7F628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893127" y="1209715"/>
            <a:ext cx="2785716" cy="2784666"/>
          </a:xfrm>
          <a:custGeom>
            <a:avLst/>
            <a:gdLst>
              <a:gd name="connsiteX0" fmla="*/ 1137861 w 2785716"/>
              <a:gd name="connsiteY0" fmla="*/ 0 h 2784666"/>
              <a:gd name="connsiteX1" fmla="*/ 2785716 w 2785716"/>
              <a:gd name="connsiteY1" fmla="*/ 1140221 h 2784666"/>
              <a:gd name="connsiteX2" fmla="*/ 1647855 w 2785716"/>
              <a:gd name="connsiteY2" fmla="*/ 2784666 h 2784666"/>
              <a:gd name="connsiteX3" fmla="*/ 0 w 2785716"/>
              <a:gd name="connsiteY3" fmla="*/ 1644444 h 278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5716" h="2784666">
                <a:moveTo>
                  <a:pt x="1137861" y="0"/>
                </a:moveTo>
                <a:lnTo>
                  <a:pt x="2785716" y="1140221"/>
                </a:lnTo>
                <a:lnTo>
                  <a:pt x="1647855" y="2784666"/>
                </a:lnTo>
                <a:lnTo>
                  <a:pt x="0" y="16444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164DE5B1-7A92-485E-BF4B-DC34DB0ECFF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877439" y="1833693"/>
            <a:ext cx="2785716" cy="2784666"/>
          </a:xfrm>
          <a:custGeom>
            <a:avLst/>
            <a:gdLst>
              <a:gd name="connsiteX0" fmla="*/ 1137861 w 2785716"/>
              <a:gd name="connsiteY0" fmla="*/ 0 h 2784666"/>
              <a:gd name="connsiteX1" fmla="*/ 2785716 w 2785716"/>
              <a:gd name="connsiteY1" fmla="*/ 1140221 h 2784666"/>
              <a:gd name="connsiteX2" fmla="*/ 1647855 w 2785716"/>
              <a:gd name="connsiteY2" fmla="*/ 2784666 h 2784666"/>
              <a:gd name="connsiteX3" fmla="*/ 0 w 2785716"/>
              <a:gd name="connsiteY3" fmla="*/ 1644444 h 278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5716" h="2784666">
                <a:moveTo>
                  <a:pt x="1137861" y="0"/>
                </a:moveTo>
                <a:lnTo>
                  <a:pt x="2785716" y="1140221"/>
                </a:lnTo>
                <a:lnTo>
                  <a:pt x="1647855" y="2784666"/>
                </a:lnTo>
                <a:lnTo>
                  <a:pt x="0" y="16444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D6D283E2-312F-41C5-9422-DB6C85B4455D}"/>
              </a:ext>
            </a:extLst>
          </p:cNvPr>
          <p:cNvSpPr/>
          <p:nvPr userDrawn="1"/>
        </p:nvSpPr>
        <p:spPr>
          <a:xfrm flipH="1">
            <a:off x="9483952" y="2398143"/>
            <a:ext cx="2708047" cy="3413083"/>
          </a:xfrm>
          <a:custGeom>
            <a:avLst/>
            <a:gdLst>
              <a:gd name="connsiteX0" fmla="*/ 0 w 2708047"/>
              <a:gd name="connsiteY0" fmla="*/ 0 h 3335839"/>
              <a:gd name="connsiteX1" fmla="*/ 347734 w 2708047"/>
              <a:gd name="connsiteY1" fmla="*/ 0 h 3335839"/>
              <a:gd name="connsiteX2" fmla="*/ 2708047 w 2708047"/>
              <a:gd name="connsiteY2" fmla="*/ 3335839 h 3335839"/>
              <a:gd name="connsiteX3" fmla="*/ 0 w 2708047"/>
              <a:gd name="connsiteY3" fmla="*/ 3335839 h 333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8047" h="3335839">
                <a:moveTo>
                  <a:pt x="0" y="0"/>
                </a:moveTo>
                <a:lnTo>
                  <a:pt x="347734" y="0"/>
                </a:lnTo>
                <a:lnTo>
                  <a:pt x="2708047" y="3335839"/>
                </a:lnTo>
                <a:lnTo>
                  <a:pt x="0" y="33358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B1AAC7CE-37C6-4882-8A2F-D617C7403A00}"/>
              </a:ext>
            </a:extLst>
          </p:cNvPr>
          <p:cNvSpPr/>
          <p:nvPr userDrawn="1"/>
        </p:nvSpPr>
        <p:spPr>
          <a:xfrm flipH="1">
            <a:off x="0" y="1819635"/>
            <a:ext cx="6869544" cy="3399346"/>
          </a:xfrm>
          <a:custGeom>
            <a:avLst/>
            <a:gdLst>
              <a:gd name="connsiteX0" fmla="*/ 6869544 w 6869544"/>
              <a:gd name="connsiteY0" fmla="*/ 0 h 3399346"/>
              <a:gd name="connsiteX1" fmla="*/ 0 w 6869544"/>
              <a:gd name="connsiteY1" fmla="*/ 0 h 3399346"/>
              <a:gd name="connsiteX2" fmla="*/ 2360312 w 6869544"/>
              <a:gd name="connsiteY2" fmla="*/ 3399346 h 3399346"/>
              <a:gd name="connsiteX3" fmla="*/ 6869544 w 6869544"/>
              <a:gd name="connsiteY3" fmla="*/ 3399346 h 33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9544" h="3399346">
                <a:moveTo>
                  <a:pt x="6869544" y="0"/>
                </a:moveTo>
                <a:lnTo>
                  <a:pt x="0" y="0"/>
                </a:lnTo>
                <a:lnTo>
                  <a:pt x="2360312" y="3399346"/>
                </a:lnTo>
                <a:lnTo>
                  <a:pt x="6869544" y="339934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89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8813269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6293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ABD26266-8DF8-4F9E-8108-90547D7F6DB4}"/>
              </a:ext>
            </a:extLst>
          </p:cNvPr>
          <p:cNvGrpSpPr/>
          <p:nvPr userDrawn="1"/>
        </p:nvGrpSpPr>
        <p:grpSpPr>
          <a:xfrm>
            <a:off x="9613650" y="2003247"/>
            <a:ext cx="2578350" cy="4052320"/>
            <a:chOff x="9508727" y="2147107"/>
            <a:chExt cx="2683273" cy="421722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27F633FE-376E-404F-91E4-885447763090}"/>
                </a:ext>
              </a:extLst>
            </p:cNvPr>
            <p:cNvSpPr/>
            <p:nvPr/>
          </p:nvSpPr>
          <p:spPr>
            <a:xfrm>
              <a:off x="11381596" y="5780548"/>
              <a:ext cx="810404" cy="583783"/>
            </a:xfrm>
            <a:custGeom>
              <a:avLst/>
              <a:gdLst>
                <a:gd name="connsiteX0" fmla="*/ 267669 w 810404"/>
                <a:gd name="connsiteY0" fmla="*/ 0 h 583783"/>
                <a:gd name="connsiteX1" fmla="*/ 769357 w 810404"/>
                <a:gd name="connsiteY1" fmla="*/ 0 h 583783"/>
                <a:gd name="connsiteX2" fmla="*/ 805844 w 810404"/>
                <a:gd name="connsiteY2" fmla="*/ 0 h 583783"/>
                <a:gd name="connsiteX3" fmla="*/ 810404 w 810404"/>
                <a:gd name="connsiteY3" fmla="*/ 0 h 583783"/>
                <a:gd name="connsiteX4" fmla="*/ 810404 w 810404"/>
                <a:gd name="connsiteY4" fmla="*/ 583783 h 583783"/>
                <a:gd name="connsiteX5" fmla="*/ 805844 w 810404"/>
                <a:gd name="connsiteY5" fmla="*/ 583783 h 583783"/>
                <a:gd name="connsiteX6" fmla="*/ 769357 w 810404"/>
                <a:gd name="connsiteY6" fmla="*/ 583783 h 583783"/>
                <a:gd name="connsiteX7" fmla="*/ 170371 w 810404"/>
                <a:gd name="connsiteY7" fmla="*/ 583783 h 583783"/>
                <a:gd name="connsiteX8" fmla="*/ 152128 w 810404"/>
                <a:gd name="connsiteY8" fmla="*/ 367906 h 583783"/>
                <a:gd name="connsiteX9" fmla="*/ 267669 w 810404"/>
                <a:gd name="connsiteY9" fmla="*/ 0 h 58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0404" h="583783">
                  <a:moveTo>
                    <a:pt x="267669" y="0"/>
                  </a:moveTo>
                  <a:lnTo>
                    <a:pt x="769357" y="0"/>
                  </a:lnTo>
                  <a:lnTo>
                    <a:pt x="805844" y="0"/>
                  </a:lnTo>
                  <a:lnTo>
                    <a:pt x="810404" y="0"/>
                  </a:lnTo>
                  <a:lnTo>
                    <a:pt x="810404" y="583783"/>
                  </a:lnTo>
                  <a:lnTo>
                    <a:pt x="805844" y="583783"/>
                  </a:lnTo>
                  <a:cubicBezTo>
                    <a:pt x="805844" y="583783"/>
                    <a:pt x="793682" y="583783"/>
                    <a:pt x="769357" y="583783"/>
                  </a:cubicBezTo>
                  <a:cubicBezTo>
                    <a:pt x="675101" y="583783"/>
                    <a:pt x="413614" y="583783"/>
                    <a:pt x="170371" y="583783"/>
                  </a:cubicBezTo>
                  <a:cubicBezTo>
                    <a:pt x="-133682" y="583783"/>
                    <a:pt x="39629" y="483446"/>
                    <a:pt x="152128" y="367906"/>
                  </a:cubicBezTo>
                  <a:cubicBezTo>
                    <a:pt x="264629" y="249324"/>
                    <a:pt x="267669" y="0"/>
                    <a:pt x="267669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400AA72A-9E73-4E92-9A24-FC8789F6DFA4}"/>
                </a:ext>
              </a:extLst>
            </p:cNvPr>
            <p:cNvSpPr/>
            <p:nvPr/>
          </p:nvSpPr>
          <p:spPr>
            <a:xfrm>
              <a:off x="9508727" y="2147107"/>
              <a:ext cx="2683273" cy="3642562"/>
            </a:xfrm>
            <a:custGeom>
              <a:avLst/>
              <a:gdLst>
                <a:gd name="connsiteX0" fmla="*/ 170270 w 2683273"/>
                <a:gd name="connsiteY0" fmla="*/ 0 h 3642562"/>
                <a:gd name="connsiteX1" fmla="*/ 2645266 w 2683273"/>
                <a:gd name="connsiteY1" fmla="*/ 0 h 3642562"/>
                <a:gd name="connsiteX2" fmla="*/ 2683273 w 2683273"/>
                <a:gd name="connsiteY2" fmla="*/ 0 h 3642562"/>
                <a:gd name="connsiteX3" fmla="*/ 2683273 w 2683273"/>
                <a:gd name="connsiteY3" fmla="*/ 3642562 h 3642562"/>
                <a:gd name="connsiteX4" fmla="*/ 155068 w 2683273"/>
                <a:gd name="connsiteY4" fmla="*/ 3642562 h 3642562"/>
                <a:gd name="connsiteX5" fmla="*/ 0 w 2683273"/>
                <a:gd name="connsiteY5" fmla="*/ 3469251 h 3642562"/>
                <a:gd name="connsiteX6" fmla="*/ 0 w 2683273"/>
                <a:gd name="connsiteY6" fmla="*/ 170270 h 3642562"/>
                <a:gd name="connsiteX7" fmla="*/ 170270 w 2683273"/>
                <a:gd name="connsiteY7" fmla="*/ 0 h 364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3273" h="3642562">
                  <a:moveTo>
                    <a:pt x="170270" y="0"/>
                  </a:moveTo>
                  <a:lnTo>
                    <a:pt x="2645266" y="0"/>
                  </a:lnTo>
                  <a:lnTo>
                    <a:pt x="2683273" y="0"/>
                  </a:lnTo>
                  <a:lnTo>
                    <a:pt x="2683273" y="3642562"/>
                  </a:lnTo>
                  <a:lnTo>
                    <a:pt x="155068" y="3642562"/>
                  </a:lnTo>
                  <a:cubicBezTo>
                    <a:pt x="69933" y="3642562"/>
                    <a:pt x="0" y="3566549"/>
                    <a:pt x="0" y="3469251"/>
                  </a:cubicBezTo>
                  <a:lnTo>
                    <a:pt x="0" y="170270"/>
                  </a:lnTo>
                  <a:cubicBezTo>
                    <a:pt x="0" y="72973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46BD5C51-A833-433E-BB70-71DFE09A603C}"/>
                </a:ext>
              </a:extLst>
            </p:cNvPr>
            <p:cNvSpPr/>
            <p:nvPr/>
          </p:nvSpPr>
          <p:spPr>
            <a:xfrm>
              <a:off x="9536092" y="2177513"/>
              <a:ext cx="2655908" cy="3195604"/>
            </a:xfrm>
            <a:custGeom>
              <a:avLst/>
              <a:gdLst>
                <a:gd name="connsiteX0" fmla="*/ 170270 w 2655908"/>
                <a:gd name="connsiteY0" fmla="*/ 0 h 3195604"/>
                <a:gd name="connsiteX1" fmla="*/ 2623983 w 2655908"/>
                <a:gd name="connsiteY1" fmla="*/ 0 h 3195604"/>
                <a:gd name="connsiteX2" fmla="*/ 2655908 w 2655908"/>
                <a:gd name="connsiteY2" fmla="*/ 0 h 3195604"/>
                <a:gd name="connsiteX3" fmla="*/ 2655908 w 2655908"/>
                <a:gd name="connsiteY3" fmla="*/ 3195604 h 3195604"/>
                <a:gd name="connsiteX4" fmla="*/ 0 w 2655908"/>
                <a:gd name="connsiteY4" fmla="*/ 3195604 h 3195604"/>
                <a:gd name="connsiteX5" fmla="*/ 0 w 2655908"/>
                <a:gd name="connsiteY5" fmla="*/ 148987 h 3195604"/>
                <a:gd name="connsiteX6" fmla="*/ 170270 w 2655908"/>
                <a:gd name="connsiteY6" fmla="*/ 0 h 319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5908" h="3195604">
                  <a:moveTo>
                    <a:pt x="170270" y="0"/>
                  </a:moveTo>
                  <a:lnTo>
                    <a:pt x="2623983" y="0"/>
                  </a:lnTo>
                  <a:lnTo>
                    <a:pt x="2655908" y="0"/>
                  </a:lnTo>
                  <a:lnTo>
                    <a:pt x="2655908" y="3195604"/>
                  </a:lnTo>
                  <a:lnTo>
                    <a:pt x="0" y="3195604"/>
                  </a:lnTo>
                  <a:lnTo>
                    <a:pt x="0" y="148987"/>
                  </a:lnTo>
                  <a:cubicBezTo>
                    <a:pt x="0" y="60811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F38E9B8E-66AA-4D07-8C4F-4CA5F0182522}"/>
                </a:ext>
              </a:extLst>
            </p:cNvPr>
            <p:cNvSpPr/>
            <p:nvPr/>
          </p:nvSpPr>
          <p:spPr>
            <a:xfrm>
              <a:off x="11384738" y="6312642"/>
              <a:ext cx="807262" cy="48649"/>
            </a:xfrm>
            <a:custGeom>
              <a:avLst/>
              <a:gdLst>
                <a:gd name="connsiteX0" fmla="*/ 0 w 807262"/>
                <a:gd name="connsiteY0" fmla="*/ 0 h 48649"/>
                <a:gd name="connsiteX1" fmla="*/ 807262 w 807262"/>
                <a:gd name="connsiteY1" fmla="*/ 0 h 48649"/>
                <a:gd name="connsiteX2" fmla="*/ 807262 w 807262"/>
                <a:gd name="connsiteY2" fmla="*/ 48649 h 48649"/>
                <a:gd name="connsiteX3" fmla="*/ 799662 w 807262"/>
                <a:gd name="connsiteY3" fmla="*/ 48649 h 48649"/>
                <a:gd name="connsiteX4" fmla="*/ 772297 w 807262"/>
                <a:gd name="connsiteY4" fmla="*/ 48649 h 48649"/>
                <a:gd name="connsiteX5" fmla="*/ 173311 w 807262"/>
                <a:gd name="connsiteY5" fmla="*/ 48649 h 48649"/>
                <a:gd name="connsiteX6" fmla="*/ 0 w 807262"/>
                <a:gd name="connsiteY6" fmla="*/ 6081 h 48649"/>
                <a:gd name="connsiteX7" fmla="*/ 0 w 807262"/>
                <a:gd name="connsiteY7" fmla="*/ 3041 h 4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7262" h="48649">
                  <a:moveTo>
                    <a:pt x="0" y="0"/>
                  </a:moveTo>
                  <a:lnTo>
                    <a:pt x="807262" y="0"/>
                  </a:lnTo>
                  <a:lnTo>
                    <a:pt x="807262" y="48649"/>
                  </a:lnTo>
                  <a:lnTo>
                    <a:pt x="799662" y="48649"/>
                  </a:lnTo>
                  <a:cubicBezTo>
                    <a:pt x="793581" y="48649"/>
                    <a:pt x="784459" y="48649"/>
                    <a:pt x="772297" y="48649"/>
                  </a:cubicBezTo>
                  <a:cubicBezTo>
                    <a:pt x="678039" y="48649"/>
                    <a:pt x="416553" y="48649"/>
                    <a:pt x="173311" y="48649"/>
                  </a:cubicBezTo>
                  <a:cubicBezTo>
                    <a:pt x="48648" y="48649"/>
                    <a:pt x="0" y="36487"/>
                    <a:pt x="0" y="6081"/>
                  </a:cubicBezTo>
                  <a:cubicBezTo>
                    <a:pt x="0" y="6081"/>
                    <a:pt x="0" y="6081"/>
                    <a:pt x="0" y="30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3BC8E66A-1394-4D3C-B2E0-334A1F599DAF}"/>
                </a:ext>
              </a:extLst>
            </p:cNvPr>
            <p:cNvSpPr/>
            <p:nvPr/>
          </p:nvSpPr>
          <p:spPr>
            <a:xfrm>
              <a:off x="9536092" y="5379197"/>
              <a:ext cx="2655908" cy="395270"/>
            </a:xfrm>
            <a:custGeom>
              <a:avLst/>
              <a:gdLst>
                <a:gd name="connsiteX0" fmla="*/ 0 w 2655908"/>
                <a:gd name="connsiteY0" fmla="*/ 0 h 395270"/>
                <a:gd name="connsiteX1" fmla="*/ 2655908 w 2655908"/>
                <a:gd name="connsiteY1" fmla="*/ 0 h 395270"/>
                <a:gd name="connsiteX2" fmla="*/ 2655908 w 2655908"/>
                <a:gd name="connsiteY2" fmla="*/ 395270 h 395270"/>
                <a:gd name="connsiteX3" fmla="*/ 2623983 w 2655908"/>
                <a:gd name="connsiteY3" fmla="*/ 395270 h 395270"/>
                <a:gd name="connsiteX4" fmla="*/ 170270 w 2655908"/>
                <a:gd name="connsiteY4" fmla="*/ 395270 h 395270"/>
                <a:gd name="connsiteX5" fmla="*/ 0 w 2655908"/>
                <a:gd name="connsiteY5" fmla="*/ 246284 h 39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5908" h="395270">
                  <a:moveTo>
                    <a:pt x="0" y="0"/>
                  </a:moveTo>
                  <a:lnTo>
                    <a:pt x="2655908" y="0"/>
                  </a:lnTo>
                  <a:lnTo>
                    <a:pt x="2655908" y="395270"/>
                  </a:lnTo>
                  <a:lnTo>
                    <a:pt x="2623983" y="395270"/>
                  </a:lnTo>
                  <a:lnTo>
                    <a:pt x="170270" y="395270"/>
                  </a:lnTo>
                  <a:cubicBezTo>
                    <a:pt x="82095" y="395270"/>
                    <a:pt x="0" y="322297"/>
                    <a:pt x="0" y="24628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BD4802E1-A5FC-45E8-8180-8E940D832B5F}"/>
                </a:ext>
              </a:extLst>
            </p:cNvPr>
            <p:cNvSpPr/>
            <p:nvPr/>
          </p:nvSpPr>
          <p:spPr>
            <a:xfrm>
              <a:off x="9711093" y="2388830"/>
              <a:ext cx="2480907" cy="2797293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92825B71-4111-4DEB-8EF4-3C86689A682C}"/>
                </a:ext>
              </a:extLst>
            </p:cNvPr>
            <p:cNvSpPr/>
            <p:nvPr/>
          </p:nvSpPr>
          <p:spPr>
            <a:xfrm>
              <a:off x="10791316" y="2439610"/>
              <a:ext cx="1400684" cy="2776919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3A80384-9207-4A80-9B70-A1F7CDE8F6C3}"/>
              </a:ext>
            </a:extLst>
          </p:cNvPr>
          <p:cNvSpPr/>
          <p:nvPr userDrawn="1"/>
        </p:nvSpPr>
        <p:spPr>
          <a:xfrm>
            <a:off x="0" y="2"/>
            <a:ext cx="12192000" cy="18804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bg1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4C416A75-B8CF-4929-BC37-2BBFEDC80AA1}"/>
              </a:ext>
            </a:extLst>
          </p:cNvPr>
          <p:cNvSpPr/>
          <p:nvPr userDrawn="1"/>
        </p:nvSpPr>
        <p:spPr>
          <a:xfrm>
            <a:off x="5466000" y="1233032"/>
            <a:ext cx="1260000" cy="1260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1" name="Oval 9">
            <a:extLst>
              <a:ext uri="{FF2B5EF4-FFF2-40B4-BE49-F238E27FC236}">
                <a16:creationId xmlns:a16="http://schemas.microsoft.com/office/drawing/2014/main" xmlns="" id="{01AED590-6033-41B9-B612-A655FC2D2471}"/>
              </a:ext>
            </a:extLst>
          </p:cNvPr>
          <p:cNvSpPr/>
          <p:nvPr userDrawn="1"/>
        </p:nvSpPr>
        <p:spPr>
          <a:xfrm>
            <a:off x="6714751" y="3743880"/>
            <a:ext cx="2520000" cy="25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xmlns="" id="{4BA74944-B383-469B-9810-16FAA4736103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9745813" y="2221239"/>
            <a:ext cx="2446188" cy="273681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grpSp>
        <p:nvGrpSpPr>
          <p:cNvPr id="23" name="Group 20">
            <a:extLst>
              <a:ext uri="{FF2B5EF4-FFF2-40B4-BE49-F238E27FC236}">
                <a16:creationId xmlns:a16="http://schemas.microsoft.com/office/drawing/2014/main" xmlns="" id="{73844864-235F-4E14-9FBA-EB17CB8C013A}"/>
              </a:ext>
            </a:extLst>
          </p:cNvPr>
          <p:cNvGrpSpPr/>
          <p:nvPr userDrawn="1"/>
        </p:nvGrpSpPr>
        <p:grpSpPr>
          <a:xfrm>
            <a:off x="7019112" y="2341950"/>
            <a:ext cx="1890758" cy="3323854"/>
            <a:chOff x="445712" y="1449040"/>
            <a:chExt cx="2113018" cy="3924176"/>
          </a:xfrm>
        </p:grpSpPr>
        <p:sp>
          <p:nvSpPr>
            <p:cNvPr id="24" name="Rounded Rectangle 21">
              <a:extLst>
                <a:ext uri="{FF2B5EF4-FFF2-40B4-BE49-F238E27FC236}">
                  <a16:creationId xmlns:a16="http://schemas.microsoft.com/office/drawing/2014/main" xmlns="" id="{A0C7D66C-8C6F-4B9E-8DC1-072BF2073C6A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25" name="Rectangle 22">
              <a:extLst>
                <a:ext uri="{FF2B5EF4-FFF2-40B4-BE49-F238E27FC236}">
                  <a16:creationId xmlns:a16="http://schemas.microsoft.com/office/drawing/2014/main" xmlns="" id="{764ECC13-9256-4F74-B289-1001D8F2747F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26" name="Group 23">
              <a:extLst>
                <a:ext uri="{FF2B5EF4-FFF2-40B4-BE49-F238E27FC236}">
                  <a16:creationId xmlns:a16="http://schemas.microsoft.com/office/drawing/2014/main" xmlns="" id="{808E2BAA-465D-4C79-8B44-51C252EE8A0B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7" name="Oval 24">
                <a:extLst>
                  <a:ext uri="{FF2B5EF4-FFF2-40B4-BE49-F238E27FC236}">
                    <a16:creationId xmlns:a16="http://schemas.microsoft.com/office/drawing/2014/main" xmlns="" id="{2402E4F7-C37D-4790-B616-737E2810F7FC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8" name="Rounded Rectangle 25">
                <a:extLst>
                  <a:ext uri="{FF2B5EF4-FFF2-40B4-BE49-F238E27FC236}">
                    <a16:creationId xmlns:a16="http://schemas.microsoft.com/office/drawing/2014/main" xmlns="" id="{76D07C3D-86F4-43C7-B719-BBBFD744E107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xmlns="" id="{1B67B68D-FEC5-42A8-B837-0016014A5CE9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145482" y="2668904"/>
            <a:ext cx="1624041" cy="26634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xmlns="" id="{16F402C5-963E-430D-8D32-CCEA9657B8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0362627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86808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2">
            <a:extLst>
              <a:ext uri="{FF2B5EF4-FFF2-40B4-BE49-F238E27FC236}">
                <a16:creationId xmlns:a16="http://schemas.microsoft.com/office/drawing/2014/main" xmlns="" id="{E58C46AB-72B0-452F-8968-7F13D6C6933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561423"/>
          </a:xfrm>
          <a:custGeom>
            <a:avLst/>
            <a:gdLst>
              <a:gd name="connsiteX0" fmla="*/ 0 w 12192000"/>
              <a:gd name="connsiteY0" fmla="*/ 0 h 6561423"/>
              <a:gd name="connsiteX1" fmla="*/ 12192000 w 12192000"/>
              <a:gd name="connsiteY1" fmla="*/ 0 h 6561423"/>
              <a:gd name="connsiteX2" fmla="*/ 12192000 w 12192000"/>
              <a:gd name="connsiteY2" fmla="*/ 2455328 h 6561423"/>
              <a:gd name="connsiteX3" fmla="*/ 9675392 w 12192000"/>
              <a:gd name="connsiteY3" fmla="*/ 3302886 h 6561423"/>
              <a:gd name="connsiteX4" fmla="*/ 10157317 w 12192000"/>
              <a:gd name="connsiteY4" fmla="*/ 4390513 h 6561423"/>
              <a:gd name="connsiteX5" fmla="*/ 8230254 w 12192000"/>
              <a:gd name="connsiteY5" fmla="*/ 3789588 h 6561423"/>
              <a:gd name="connsiteX6" fmla="*/ 0 w 12192000"/>
              <a:gd name="connsiteY6" fmla="*/ 6561423 h 656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561423">
                <a:moveTo>
                  <a:pt x="0" y="0"/>
                </a:moveTo>
                <a:lnTo>
                  <a:pt x="12192000" y="0"/>
                </a:lnTo>
                <a:lnTo>
                  <a:pt x="12192000" y="2455328"/>
                </a:lnTo>
                <a:lnTo>
                  <a:pt x="9675392" y="3302886"/>
                </a:lnTo>
                <a:lnTo>
                  <a:pt x="10157317" y="4390513"/>
                </a:lnTo>
                <a:lnTo>
                  <a:pt x="8230254" y="3789588"/>
                </a:lnTo>
                <a:lnTo>
                  <a:pt x="0" y="656142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1211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20257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0AE252F-2F95-498B-9748-639B6E785753}"/>
              </a:ext>
            </a:extLst>
          </p:cNvPr>
          <p:cNvSpPr/>
          <p:nvPr userDrawn="1"/>
        </p:nvSpPr>
        <p:spPr>
          <a:xfrm>
            <a:off x="360608" y="303727"/>
            <a:ext cx="5520743" cy="6250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000EF3A-BE58-433D-9D14-B9221C51EC72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49499" y="523741"/>
            <a:ext cx="3709115" cy="58555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90314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3136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&amp;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3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5765061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2942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74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2802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17265714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4806988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6">
            <a:extLst>
              <a:ext uri="{FF2B5EF4-FFF2-40B4-BE49-F238E27FC236}">
                <a16:creationId xmlns:a16="http://schemas.microsoft.com/office/drawing/2014/main" xmlns="" id="{66A2E17E-B246-4680-8467-DB1FD5ADB91B}"/>
              </a:ext>
            </a:extLst>
          </p:cNvPr>
          <p:cNvSpPr/>
          <p:nvPr/>
        </p:nvSpPr>
        <p:spPr>
          <a:xfrm rot="16200000">
            <a:off x="10387319" y="5037932"/>
            <a:ext cx="1893887" cy="1727200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720727" y="776290"/>
            <a:ext cx="10750549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720727" y="2250280"/>
            <a:ext cx="10750549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27">
            <a:extLst>
              <a:ext uri="{FF2B5EF4-FFF2-40B4-BE49-F238E27FC236}">
                <a16:creationId xmlns:a16="http://schemas.microsoft.com/office/drawing/2014/main" xmlns="" id="{22526D93-D4F4-4309-9E3F-EB4EA03F71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28800" y="6013451"/>
            <a:ext cx="77216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5275AB11-8A48-4EB6-A4B8-7FACE35276BE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6" name="Footer Placeholder 16">
            <a:extLst>
              <a:ext uri="{FF2B5EF4-FFF2-40B4-BE49-F238E27FC236}">
                <a16:creationId xmlns:a16="http://schemas.microsoft.com/office/drawing/2014/main" xmlns="" id="{8ABC6F4A-DACF-4755-B093-3A54F92D3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28800" y="5649914"/>
            <a:ext cx="77216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28">
            <a:extLst>
              <a:ext uri="{FF2B5EF4-FFF2-40B4-BE49-F238E27FC236}">
                <a16:creationId xmlns:a16="http://schemas.microsoft.com/office/drawing/2014/main" xmlns="" id="{12EE5EC1-638E-4361-B1D6-8DFA25B8D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89677" y="5753101"/>
            <a:ext cx="670169" cy="365125"/>
          </a:xfrm>
        </p:spPr>
        <p:txBody>
          <a:bodyPr anchor="ctr"/>
          <a:lstStyle>
            <a:lvl1pPr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80BA8C5-269C-41AA-A519-BAE4D8213865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7886987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82808"/>
            <a:ext cx="10972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39486FB-EF0A-471C-8973-15A0FDE382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89077" y="6480176"/>
            <a:ext cx="28448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247E9-4ADC-4074-988F-039A533D6777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E2D7AAA-87A3-4E0F-9FCE-F17D1B367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1" y="6481764"/>
            <a:ext cx="5679831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A446A2-E4E3-4EDA-80FB-319AA87A4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A5417F3-3C80-4E62-A9D2-420D3BDDF504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38941990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8">
            <a:extLst>
              <a:ext uri="{FF2B5EF4-FFF2-40B4-BE49-F238E27FC236}">
                <a16:creationId xmlns:a16="http://schemas.microsoft.com/office/drawing/2014/main" xmlns="" id="{148383AF-8C1F-434A-AB85-C10ADB08C484}"/>
              </a:ext>
            </a:extLst>
          </p:cNvPr>
          <p:cNvSpPr/>
          <p:nvPr/>
        </p:nvSpPr>
        <p:spPr>
          <a:xfrm flipV="1">
            <a:off x="9770" y="6351"/>
            <a:ext cx="12172462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5" name="Isosceles Triangle 7">
            <a:extLst>
              <a:ext uri="{FF2B5EF4-FFF2-40B4-BE49-F238E27FC236}">
                <a16:creationId xmlns:a16="http://schemas.microsoft.com/office/drawing/2014/main" xmlns="" id="{3F48ABA9-723C-4566-8F4D-1FB472F84EB6}"/>
              </a:ext>
            </a:extLst>
          </p:cNvPr>
          <p:cNvSpPr/>
          <p:nvPr/>
        </p:nvSpPr>
        <p:spPr>
          <a:xfrm rot="5400000" flipV="1">
            <a:off x="10387318" y="92869"/>
            <a:ext cx="1893888" cy="1727200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cxnSp>
        <p:nvCxnSpPr>
          <p:cNvPr id="6" name="Straight Connector 10">
            <a:extLst>
              <a:ext uri="{FF2B5EF4-FFF2-40B4-BE49-F238E27FC236}">
                <a16:creationId xmlns:a16="http://schemas.microsoft.com/office/drawing/2014/main" xmlns="" id="{F4317083-3482-43EB-876C-2BCD3378411E}"/>
              </a:ext>
            </a:extLst>
          </p:cNvPr>
          <p:cNvCxnSpPr/>
          <p:nvPr/>
        </p:nvCxnSpPr>
        <p:spPr>
          <a:xfrm rot="10800000">
            <a:off x="8624277" y="9525"/>
            <a:ext cx="3563815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9">
            <a:extLst>
              <a:ext uri="{FF2B5EF4-FFF2-40B4-BE49-F238E27FC236}">
                <a16:creationId xmlns:a16="http://schemas.microsoft.com/office/drawing/2014/main" xmlns="" id="{A1AAFC79-F03C-4CFE-8B79-322ECFA6F8D4}"/>
              </a:ext>
            </a:extLst>
          </p:cNvPr>
          <p:cNvCxnSpPr/>
          <p:nvPr/>
        </p:nvCxnSpPr>
        <p:spPr>
          <a:xfrm flipV="1">
            <a:off x="1" y="6350"/>
            <a:ext cx="12182231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71466"/>
            <a:ext cx="9652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633536"/>
            <a:ext cx="51816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xmlns="" id="{621DD7DC-537F-4BEC-9711-BA95FF5585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74908" y="6477000"/>
            <a:ext cx="28448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C9837-07C0-4702-B252-D94AB1191FA6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xmlns="" id="{5B20CE78-0F11-40D7-8247-1B8CF6B71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3478" y="6481764"/>
            <a:ext cx="5679831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08E4CB37-4E15-4C50-BC78-772E22875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67831" y="809625"/>
            <a:ext cx="670169" cy="3000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FDD3EE-7884-4897-AE9E-4D242745E816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30268008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22439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22439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xmlns="" id="{7E6E45D4-81C7-416B-98B7-80AD77E8D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A42EB-6958-4C1E-B326-CC66338CF9C1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xmlns="" id="{6C36FC3F-AAE2-473A-A655-D4E0C6A15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xmlns="" id="{12E15E9B-E8E7-44F7-9EC4-885C4C3DC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968BD-42E4-43C8-9C99-C2CE2053201C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30376701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930" y="290732"/>
            <a:ext cx="14224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0008" y="290732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820008" y="3427124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696306" y="290732"/>
            <a:ext cx="9144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6306" y="3427124"/>
            <a:ext cx="9144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20E3443-12A9-42CB-AAFE-AF4BB2DBA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89078" y="6481764"/>
            <a:ext cx="2840892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733B3-2298-409B-9A64-A4B3683CCA7A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DB2915E-2408-46D1-A919-F3EF9BD79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" y="6481764"/>
            <a:ext cx="568178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48A0CEE-DF40-427A-92D7-04FAC85E9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18970" y="6483351"/>
            <a:ext cx="670169" cy="3016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B202B7-9536-43C3-BD1D-8B4DAADD58B7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40315337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xmlns="" id="{5ACD9E81-9F8D-4435-84EC-B05B996AA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363CE-8044-4066-912E-87610B7E7785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xmlns="" id="{9DE34A6E-689E-488F-8C91-D3D3B50D0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xmlns="" id="{A1586822-0A77-4ABA-B00B-63290B03E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19C79-B47F-482E-AC9F-8A047A65D672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37267122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xmlns="" id="{AC677938-998E-4357-ABB3-81D0093F2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A2191-8760-4D0A-BF36-B1166957FC5E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773EFA7-63B3-4F98-AAC5-BE1CB136A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22">
            <a:extLst>
              <a:ext uri="{FF2B5EF4-FFF2-40B4-BE49-F238E27FC236}">
                <a16:creationId xmlns:a16="http://schemas.microsoft.com/office/drawing/2014/main" xmlns="" id="{255A4114-85E8-4810-9D50-3208E9BB2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CB958-83E7-45A3-AF30-F3C7639EE51E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19190144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8" y="367664"/>
            <a:ext cx="12192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514475" y="367664"/>
            <a:ext cx="32512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68334" y="320040"/>
            <a:ext cx="7034784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1325C4B-2CF0-4680-944C-38800741D0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72231" y="6556376"/>
            <a:ext cx="28448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277D4B95-F8CF-4EB4-AC17-119F6EA10645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1915B4E-AD05-4A44-B913-9323FCFA1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14232" y="6556376"/>
            <a:ext cx="68580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F9EA0B4-CCE7-4B18-B510-11746076E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5077" y="6556376"/>
            <a:ext cx="67017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B0BE9303-75AC-47DC-8CF8-1ED929286A77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3986025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327D0A9D-21AD-4F16-ABF6-FCEDEAC7CBC3}"/>
              </a:ext>
            </a:extLst>
          </p:cNvPr>
          <p:cNvGrpSpPr/>
          <p:nvPr userDrawn="1"/>
        </p:nvGrpSpPr>
        <p:grpSpPr>
          <a:xfrm rot="16200000">
            <a:off x="-1543328" y="1245980"/>
            <a:ext cx="7033145" cy="6967679"/>
            <a:chOff x="-1454130" y="-1334460"/>
            <a:chExt cx="7033145" cy="6967679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xmlns="" id="{0E3802B7-A996-44D8-8E95-073D460506DD}"/>
                </a:ext>
              </a:extLst>
            </p:cNvPr>
            <p:cNvSpPr/>
            <p:nvPr userDrawn="1"/>
          </p:nvSpPr>
          <p:spPr>
            <a:xfrm>
              <a:off x="-1166340" y="2200772"/>
              <a:ext cx="2393338" cy="239333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21BC23AE-96EE-4D54-A885-39974FAB76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173" y="2092453"/>
              <a:ext cx="3734250" cy="354076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E79F98EE-38CF-4F42-BBFC-6D904B5931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54130" y="126244"/>
              <a:ext cx="3734250" cy="354076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8A7D8CCE-DBFD-4E90-8B56-4E1B4E65EA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0642" y="-1334460"/>
              <a:ext cx="3734250" cy="3540766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6A60227F-0B6A-4822-B1CF-88C8ADB21FAF}"/>
                </a:ext>
              </a:extLst>
            </p:cNvPr>
            <p:cNvSpPr/>
            <p:nvPr userDrawn="1"/>
          </p:nvSpPr>
          <p:spPr>
            <a:xfrm rot="2667893" flipH="1">
              <a:off x="3776991" y="-1279263"/>
              <a:ext cx="821603" cy="5108776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lumMod val="100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32A927CA-2C69-422E-8CDD-1BB98E8110C4}"/>
                </a:ext>
              </a:extLst>
            </p:cNvPr>
            <p:cNvSpPr/>
            <p:nvPr userDrawn="1"/>
          </p:nvSpPr>
          <p:spPr>
            <a:xfrm rot="2703270">
              <a:off x="2139106" y="-351276"/>
              <a:ext cx="47625" cy="29260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31E524A3-8BEF-4311-9C5F-430DE3C1E73B}"/>
                </a:ext>
              </a:extLst>
            </p:cNvPr>
            <p:cNvSpPr/>
            <p:nvPr userDrawn="1"/>
          </p:nvSpPr>
          <p:spPr>
            <a:xfrm rot="2703270">
              <a:off x="533882" y="2762545"/>
              <a:ext cx="47625" cy="29260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xmlns="" id="{B0A3251D-A12D-4E0F-8F70-DEC8DD540973}"/>
                </a:ext>
              </a:extLst>
            </p:cNvPr>
            <p:cNvSpPr/>
            <p:nvPr userDrawn="1"/>
          </p:nvSpPr>
          <p:spPr>
            <a:xfrm rot="2703270">
              <a:off x="295353" y="154282"/>
              <a:ext cx="47625" cy="1459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5070B9DE-E2F6-4515-A0CB-D897C6A83640}"/>
                </a:ext>
              </a:extLst>
            </p:cNvPr>
            <p:cNvSpPr/>
            <p:nvPr userDrawn="1"/>
          </p:nvSpPr>
          <p:spPr>
            <a:xfrm rot="2703270">
              <a:off x="4825335" y="723086"/>
              <a:ext cx="47625" cy="1459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Circle: Hollow 11">
              <a:extLst>
                <a:ext uri="{FF2B5EF4-FFF2-40B4-BE49-F238E27FC236}">
                  <a16:creationId xmlns:a16="http://schemas.microsoft.com/office/drawing/2014/main" xmlns="" id="{F3D5F4E7-4130-4F71-A905-F23D72D75F36}"/>
                </a:ext>
              </a:extLst>
            </p:cNvPr>
            <p:cNvSpPr/>
            <p:nvPr userDrawn="1"/>
          </p:nvSpPr>
          <p:spPr>
            <a:xfrm>
              <a:off x="2747827" y="1763993"/>
              <a:ext cx="307304" cy="307304"/>
            </a:xfrm>
            <a:prstGeom prst="donut">
              <a:avLst>
                <a:gd name="adj" fmla="val 12398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lumMod val="75000"/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3" name="Circle: Hollow 12">
              <a:extLst>
                <a:ext uri="{FF2B5EF4-FFF2-40B4-BE49-F238E27FC236}">
                  <a16:creationId xmlns:a16="http://schemas.microsoft.com/office/drawing/2014/main" xmlns="" id="{6043D486-3263-4803-85C1-2F658985FF35}"/>
                </a:ext>
              </a:extLst>
            </p:cNvPr>
            <p:cNvSpPr/>
            <p:nvPr userDrawn="1"/>
          </p:nvSpPr>
          <p:spPr>
            <a:xfrm>
              <a:off x="3350683" y="647436"/>
              <a:ext cx="530853" cy="530853"/>
            </a:xfrm>
            <a:prstGeom prst="donut">
              <a:avLst>
                <a:gd name="adj" fmla="val 8809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lumMod val="75000"/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xmlns="" id="{9258023F-0C38-4A31-9B2A-AA99C3C745C6}"/>
                </a:ext>
              </a:extLst>
            </p:cNvPr>
            <p:cNvSpPr/>
            <p:nvPr userDrawn="1"/>
          </p:nvSpPr>
          <p:spPr>
            <a:xfrm>
              <a:off x="366049" y="2564860"/>
              <a:ext cx="530853" cy="530853"/>
            </a:xfrm>
            <a:prstGeom prst="donut">
              <a:avLst>
                <a:gd name="adj" fmla="val 8809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lumMod val="75000"/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A0B53E0F-0B02-4B74-91E7-2B670261B8F7}"/>
                </a:ext>
              </a:extLst>
            </p:cNvPr>
            <p:cNvSpPr/>
            <p:nvPr userDrawn="1"/>
          </p:nvSpPr>
          <p:spPr>
            <a:xfrm>
              <a:off x="2248959" y="-1025564"/>
              <a:ext cx="2413539" cy="2404593"/>
            </a:xfrm>
            <a:custGeom>
              <a:avLst/>
              <a:gdLst>
                <a:gd name="connsiteX0" fmla="*/ 1501721 w 2413539"/>
                <a:gd name="connsiteY0" fmla="*/ 0 h 2404593"/>
                <a:gd name="connsiteX1" fmla="*/ 2341348 w 2413539"/>
                <a:gd name="connsiteY1" fmla="*/ 256470 h 2404593"/>
                <a:gd name="connsiteX2" fmla="*/ 2413539 w 2413539"/>
                <a:gd name="connsiteY2" fmla="*/ 310454 h 2404593"/>
                <a:gd name="connsiteX3" fmla="*/ 303764 w 2413539"/>
                <a:gd name="connsiteY3" fmla="*/ 2404593 h 2404593"/>
                <a:gd name="connsiteX4" fmla="*/ 256470 w 2413539"/>
                <a:gd name="connsiteY4" fmla="*/ 2341348 h 2404593"/>
                <a:gd name="connsiteX5" fmla="*/ 0 w 2413539"/>
                <a:gd name="connsiteY5" fmla="*/ 1501721 h 2404593"/>
                <a:gd name="connsiteX6" fmla="*/ 1501721 w 2413539"/>
                <a:gd name="connsiteY6" fmla="*/ 0 h 240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3539" h="2404593">
                  <a:moveTo>
                    <a:pt x="1501721" y="0"/>
                  </a:moveTo>
                  <a:cubicBezTo>
                    <a:pt x="1812738" y="0"/>
                    <a:pt x="2101672" y="94548"/>
                    <a:pt x="2341348" y="256470"/>
                  </a:cubicBezTo>
                  <a:lnTo>
                    <a:pt x="2413539" y="310454"/>
                  </a:lnTo>
                  <a:lnTo>
                    <a:pt x="303764" y="2404593"/>
                  </a:lnTo>
                  <a:lnTo>
                    <a:pt x="256470" y="2341348"/>
                  </a:lnTo>
                  <a:cubicBezTo>
                    <a:pt x="94548" y="2101672"/>
                    <a:pt x="0" y="1812738"/>
                    <a:pt x="0" y="1501721"/>
                  </a:cubicBezTo>
                  <a:cubicBezTo>
                    <a:pt x="0" y="672343"/>
                    <a:pt x="672343" y="0"/>
                    <a:pt x="150172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8439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8" y="150896"/>
            <a:ext cx="12192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17649" y="373966"/>
            <a:ext cx="9777984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5867400"/>
            <a:ext cx="9777984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A70799D-2C42-4A21-871A-39B7EFB9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43631" y="6556376"/>
            <a:ext cx="2805723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D40EE08-9A13-41A0-9AEE-CCB4FD8C8BA9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D9A90CA-EB04-4FA6-84E3-6F5E73E10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61124" y="6557964"/>
            <a:ext cx="6596185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E5233CA-E62A-4A3B-8215-3951DB450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57169" y="6556376"/>
            <a:ext cx="48650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FD2C1CE6-5753-4403-ADB5-3E4B777079A9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36444125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xmlns="" id="{8DA7C4D1-CC4E-4167-B3E4-4D388C06D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C1058-0DAC-458F-BF13-698C8B57AAD2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xmlns="" id="{5B88C375-E1A0-4DA9-A1A4-B9505E469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xmlns="" id="{6DC226E6-2880-46FF-B0FA-FBA1D3A68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75C78-B734-4AFB-9C51-4D607C80D3B2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27849615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381000"/>
            <a:ext cx="25400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331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xmlns="" id="{C557B56D-1C68-4D53-9BA7-36E84D7AA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D3E00-F3D5-40DC-93B2-ACF33132BE44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xmlns="" id="{754F2239-4CB0-4D1F-9588-ECDDC7AB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xmlns="" id="{C5FAB2E1-32F5-4881-B405-833D51552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CEDF2-EFF4-4DED-BD5B-89753FD10213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34129982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3325EAA-0039-4B48-80C9-D21C2B3434D4}"/>
              </a:ext>
            </a:extLst>
          </p:cNvPr>
          <p:cNvSpPr/>
          <p:nvPr/>
        </p:nvSpPr>
        <p:spPr>
          <a:xfrm>
            <a:off x="0" y="1"/>
            <a:ext cx="488462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33A41A4-A75B-41D6-A0B4-0DA342A6D00C}"/>
              </a:ext>
            </a:extLst>
          </p:cNvPr>
          <p:cNvSpPr/>
          <p:nvPr/>
        </p:nvSpPr>
        <p:spPr>
          <a:xfrm>
            <a:off x="412262" y="681039"/>
            <a:ext cx="60569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B57D88B-DECD-4CD3-A0CD-DC97C687D434}"/>
              </a:ext>
            </a:extLst>
          </p:cNvPr>
          <p:cNvSpPr/>
          <p:nvPr/>
        </p:nvSpPr>
        <p:spPr>
          <a:xfrm>
            <a:off x="359508" y="681039"/>
            <a:ext cx="35169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B70F3AE-709C-4798-BDBD-E37A81481714}"/>
              </a:ext>
            </a:extLst>
          </p:cNvPr>
          <p:cNvSpPr/>
          <p:nvPr/>
        </p:nvSpPr>
        <p:spPr>
          <a:xfrm>
            <a:off x="334109" y="681039"/>
            <a:ext cx="11723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61E46596-EF9D-4827-A8B2-17F061A27038}"/>
              </a:ext>
            </a:extLst>
          </p:cNvPr>
          <p:cNvSpPr/>
          <p:nvPr/>
        </p:nvSpPr>
        <p:spPr>
          <a:xfrm>
            <a:off x="295032" y="681039"/>
            <a:ext cx="13676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1D11B01-314A-44A5-9849-9AD01E4850FE}"/>
              </a:ext>
            </a:extLst>
          </p:cNvPr>
          <p:cNvSpPr/>
          <p:nvPr/>
        </p:nvSpPr>
        <p:spPr>
          <a:xfrm>
            <a:off x="339970" y="5046664"/>
            <a:ext cx="97692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0C1E0C8-D7D8-4FE5-8FE8-DB5D19C7F589}"/>
              </a:ext>
            </a:extLst>
          </p:cNvPr>
          <p:cNvSpPr/>
          <p:nvPr/>
        </p:nvSpPr>
        <p:spPr>
          <a:xfrm>
            <a:off x="339970" y="4797425"/>
            <a:ext cx="9769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F6723ECA-41D0-476B-8B22-F901CA30F89F}"/>
              </a:ext>
            </a:extLst>
          </p:cNvPr>
          <p:cNvSpPr/>
          <p:nvPr/>
        </p:nvSpPr>
        <p:spPr>
          <a:xfrm>
            <a:off x="339970" y="4637088"/>
            <a:ext cx="97692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EB8EE04-1B09-4AE1-A3E4-58FB12D06B30}"/>
              </a:ext>
            </a:extLst>
          </p:cNvPr>
          <p:cNvSpPr/>
          <p:nvPr/>
        </p:nvSpPr>
        <p:spPr>
          <a:xfrm>
            <a:off x="339970" y="4541838"/>
            <a:ext cx="97692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4343400"/>
            <a:ext cx="103632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834640"/>
            <a:ext cx="103632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Date Placeholder 27">
            <a:extLst>
              <a:ext uri="{FF2B5EF4-FFF2-40B4-BE49-F238E27FC236}">
                <a16:creationId xmlns:a16="http://schemas.microsoft.com/office/drawing/2014/main" xmlns="" id="{D7EB2BB0-7040-4E10-9BD7-6DDF619C7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371D25-8E83-4FDA-BCF8-34011F4C823B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16" name="Footer Placeholder 16">
            <a:extLst>
              <a:ext uri="{FF2B5EF4-FFF2-40B4-BE49-F238E27FC236}">
                <a16:creationId xmlns:a16="http://schemas.microsoft.com/office/drawing/2014/main" xmlns="" id="{97DCDFB7-5DC4-4F6A-A110-BFE08EA4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>
            <a:extLst>
              <a:ext uri="{FF2B5EF4-FFF2-40B4-BE49-F238E27FC236}">
                <a16:creationId xmlns:a16="http://schemas.microsoft.com/office/drawing/2014/main" xmlns="" id="{D9869D6D-239B-4620-ACC5-25AD2F294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C9D3A5-6A4D-4E9F-953D-FC601F8F847D}" type="slidenum">
              <a:rPr lang="en-US" altLang="en-US"/>
              <a:pPr>
                <a:defRPr/>
              </a:pPr>
              <a:t>‹#›</a:t>
            </a:fld>
            <a:endParaRPr lang="en-US" altLang="en-US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634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0A37A3B-40AA-4236-BC55-2D75C30B6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761E63-2263-484F-8491-5AA87BA4008A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E97F3F5-5951-4F87-812F-C4AD53762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5DEA80-5B72-4B55-934F-0ABAF4024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456F28D6-45C0-4D4A-8A8C-58623AEF09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8759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>
            <a:extLst>
              <a:ext uri="{FF2B5EF4-FFF2-40B4-BE49-F238E27FC236}">
                <a16:creationId xmlns:a16="http://schemas.microsoft.com/office/drawing/2014/main" xmlns="" id="{AC68A883-1F85-4632-A39D-8B4A2267B8D7}"/>
              </a:ext>
            </a:extLst>
          </p:cNvPr>
          <p:cNvSpPr>
            <a:spLocks/>
          </p:cNvSpPr>
          <p:nvPr/>
        </p:nvSpPr>
        <p:spPr bwMode="auto">
          <a:xfrm>
            <a:off x="6437924" y="1073150"/>
            <a:ext cx="5763846" cy="5791200"/>
          </a:xfrm>
          <a:custGeom>
            <a:avLst/>
            <a:gdLst>
              <a:gd name="T0" fmla="*/ 0 w 2736"/>
              <a:gd name="T1" fmla="*/ 2147483646 h 3648"/>
              <a:gd name="T2" fmla="*/ 2147483646 w 2736"/>
              <a:gd name="T3" fmla="*/ 2147483646 h 3648"/>
              <a:gd name="T4" fmla="*/ 2147483646 w 2736"/>
              <a:gd name="T5" fmla="*/ 0 h 3648"/>
              <a:gd name="T6" fmla="*/ 2147483646 w 2736"/>
              <a:gd name="T7" fmla="*/ 2147483646 h 3648"/>
              <a:gd name="T8" fmla="*/ 2147483646 w 2736"/>
              <a:gd name="T9" fmla="*/ 2147483646 h 3648"/>
              <a:gd name="T10" fmla="*/ 2147483646 w 2736"/>
              <a:gd name="T11" fmla="*/ 2147483646 h 3648"/>
              <a:gd name="T12" fmla="*/ 0 w 2736"/>
              <a:gd name="T13" fmla="*/ 2147483646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ID" sz="1800"/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xmlns="" id="{1EF9968A-C353-46E7-AC92-ECCB2AB31955}"/>
              </a:ext>
            </a:extLst>
          </p:cNvPr>
          <p:cNvSpPr>
            <a:spLocks/>
          </p:cNvSpPr>
          <p:nvPr/>
        </p:nvSpPr>
        <p:spPr bwMode="auto">
          <a:xfrm>
            <a:off x="498232" y="1"/>
            <a:ext cx="7352322" cy="6615113"/>
          </a:xfrm>
          <a:custGeom>
            <a:avLst/>
            <a:gdLst>
              <a:gd name="T0" fmla="*/ 0 w 3504"/>
              <a:gd name="T1" fmla="*/ 2147483646 h 4128"/>
              <a:gd name="T2" fmla="*/ 0 w 3504"/>
              <a:gd name="T3" fmla="*/ 2147483646 h 4128"/>
              <a:gd name="T4" fmla="*/ 2147483646 w 3504"/>
              <a:gd name="T5" fmla="*/ 2147483646 h 4128"/>
              <a:gd name="T6" fmla="*/ 2147483646 w 3504"/>
              <a:gd name="T7" fmla="*/ 0 h 4128"/>
              <a:gd name="T8" fmla="*/ 2147483646 w 3504"/>
              <a:gd name="T9" fmla="*/ 0 h 4128"/>
              <a:gd name="T10" fmla="*/ 2147483646 w 3504"/>
              <a:gd name="T11" fmla="*/ 2147483646 h 4128"/>
              <a:gd name="T12" fmla="*/ 0 w 3504"/>
              <a:gd name="T13" fmla="*/ 2147483646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ID" sz="1800"/>
          </a:p>
        </p:txBody>
      </p:sp>
      <p:sp>
        <p:nvSpPr>
          <p:cNvPr id="6" name="Freeform 19">
            <a:extLst>
              <a:ext uri="{FF2B5EF4-FFF2-40B4-BE49-F238E27FC236}">
                <a16:creationId xmlns:a16="http://schemas.microsoft.com/office/drawing/2014/main" xmlns="" id="{5F11A2D9-ADFB-4DD6-8287-A30B37F19DE0}"/>
              </a:ext>
            </a:extLst>
          </p:cNvPr>
          <p:cNvSpPr>
            <a:spLocks/>
          </p:cNvSpPr>
          <p:nvPr/>
        </p:nvSpPr>
        <p:spPr bwMode="auto">
          <a:xfrm rot="5236414">
            <a:off x="6635262" y="1284777"/>
            <a:ext cx="4114800" cy="158652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7" name="Freeform 20">
            <a:extLst>
              <a:ext uri="{FF2B5EF4-FFF2-40B4-BE49-F238E27FC236}">
                <a16:creationId xmlns:a16="http://schemas.microsoft.com/office/drawing/2014/main" xmlns="" id="{CBC2E67A-C156-4E94-AF71-91959A6E26E7}"/>
              </a:ext>
            </a:extLst>
          </p:cNvPr>
          <p:cNvSpPr>
            <a:spLocks/>
          </p:cNvSpPr>
          <p:nvPr/>
        </p:nvSpPr>
        <p:spPr bwMode="auto">
          <a:xfrm>
            <a:off x="7924800" y="0"/>
            <a:ext cx="3657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xmlns="" id="{6D7F86D5-2901-49E8-A989-13286B3B93FD}"/>
              </a:ext>
            </a:extLst>
          </p:cNvPr>
          <p:cNvSpPr>
            <a:spLocks/>
          </p:cNvSpPr>
          <p:nvPr/>
        </p:nvSpPr>
        <p:spPr bwMode="auto">
          <a:xfrm>
            <a:off x="7924800" y="4267200"/>
            <a:ext cx="42672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9" name="Freeform 24">
            <a:extLst>
              <a:ext uri="{FF2B5EF4-FFF2-40B4-BE49-F238E27FC236}">
                <a16:creationId xmlns:a16="http://schemas.microsoft.com/office/drawing/2014/main" xmlns="" id="{D97FB572-FF6C-4D9C-971F-A824494E5543}"/>
              </a:ext>
            </a:extLst>
          </p:cNvPr>
          <p:cNvSpPr>
            <a:spLocks/>
          </p:cNvSpPr>
          <p:nvPr/>
        </p:nvSpPr>
        <p:spPr bwMode="auto">
          <a:xfrm>
            <a:off x="7924800" y="0"/>
            <a:ext cx="18288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xmlns="" id="{377F839A-0ED4-4F58-BB99-511962BAC042}"/>
              </a:ext>
            </a:extLst>
          </p:cNvPr>
          <p:cNvSpPr>
            <a:spLocks/>
          </p:cNvSpPr>
          <p:nvPr/>
        </p:nvSpPr>
        <p:spPr bwMode="auto">
          <a:xfrm>
            <a:off x="7930662" y="4246564"/>
            <a:ext cx="2788138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1" name="Freeform 26">
            <a:extLst>
              <a:ext uri="{FF2B5EF4-FFF2-40B4-BE49-F238E27FC236}">
                <a16:creationId xmlns:a16="http://schemas.microsoft.com/office/drawing/2014/main" xmlns="" id="{6314B36E-5BC1-4920-8FAE-D0912A761FCC}"/>
              </a:ext>
            </a:extLst>
          </p:cNvPr>
          <p:cNvSpPr>
            <a:spLocks/>
          </p:cNvSpPr>
          <p:nvPr/>
        </p:nvSpPr>
        <p:spPr bwMode="auto">
          <a:xfrm>
            <a:off x="7924800" y="4267200"/>
            <a:ext cx="2133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2" name="Freeform 27">
            <a:extLst>
              <a:ext uri="{FF2B5EF4-FFF2-40B4-BE49-F238E27FC236}">
                <a16:creationId xmlns:a16="http://schemas.microsoft.com/office/drawing/2014/main" xmlns="" id="{5AB25828-D824-4F8E-AF30-79E52EF2663C}"/>
              </a:ext>
            </a:extLst>
          </p:cNvPr>
          <p:cNvSpPr>
            <a:spLocks/>
          </p:cNvSpPr>
          <p:nvPr/>
        </p:nvSpPr>
        <p:spPr bwMode="auto">
          <a:xfrm>
            <a:off x="7924800" y="1371600"/>
            <a:ext cx="42672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3" name="Freeform 28">
            <a:extLst>
              <a:ext uri="{FF2B5EF4-FFF2-40B4-BE49-F238E27FC236}">
                <a16:creationId xmlns:a16="http://schemas.microsoft.com/office/drawing/2014/main" xmlns="" id="{4FD5AA31-5C7F-4DF2-8CF1-F543202D5268}"/>
              </a:ext>
            </a:extLst>
          </p:cNvPr>
          <p:cNvSpPr>
            <a:spLocks/>
          </p:cNvSpPr>
          <p:nvPr/>
        </p:nvSpPr>
        <p:spPr bwMode="auto">
          <a:xfrm>
            <a:off x="7924800" y="1752600"/>
            <a:ext cx="42672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4" name="Freeform 29">
            <a:extLst>
              <a:ext uri="{FF2B5EF4-FFF2-40B4-BE49-F238E27FC236}">
                <a16:creationId xmlns:a16="http://schemas.microsoft.com/office/drawing/2014/main" xmlns="" id="{D551FCC6-3884-48F2-BC1A-3527D0450322}"/>
              </a:ext>
            </a:extLst>
          </p:cNvPr>
          <p:cNvSpPr>
            <a:spLocks/>
          </p:cNvSpPr>
          <p:nvPr/>
        </p:nvSpPr>
        <p:spPr bwMode="auto">
          <a:xfrm>
            <a:off x="1320800" y="4267200"/>
            <a:ext cx="660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5" name="Freeform 30">
            <a:extLst>
              <a:ext uri="{FF2B5EF4-FFF2-40B4-BE49-F238E27FC236}">
                <a16:creationId xmlns:a16="http://schemas.microsoft.com/office/drawing/2014/main" xmlns="" id="{92CD3097-D778-445A-B19C-98F2DCA082AE}"/>
              </a:ext>
            </a:extLst>
          </p:cNvPr>
          <p:cNvSpPr>
            <a:spLocks/>
          </p:cNvSpPr>
          <p:nvPr/>
        </p:nvSpPr>
        <p:spPr bwMode="auto">
          <a:xfrm>
            <a:off x="711200" y="4267200"/>
            <a:ext cx="7112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6" name="Freeform 31">
            <a:extLst>
              <a:ext uri="{FF2B5EF4-FFF2-40B4-BE49-F238E27FC236}">
                <a16:creationId xmlns:a16="http://schemas.microsoft.com/office/drawing/2014/main" xmlns="" id="{D48D3B06-3606-4521-BCD1-4F4089FF04B6}"/>
              </a:ext>
            </a:extLst>
          </p:cNvPr>
          <p:cNvSpPr>
            <a:spLocks/>
          </p:cNvSpPr>
          <p:nvPr/>
        </p:nvSpPr>
        <p:spPr bwMode="auto">
          <a:xfrm>
            <a:off x="488462" y="2438400"/>
            <a:ext cx="75184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7" name="Freeform 32">
            <a:extLst>
              <a:ext uri="{FF2B5EF4-FFF2-40B4-BE49-F238E27FC236}">
                <a16:creationId xmlns:a16="http://schemas.microsoft.com/office/drawing/2014/main" xmlns="" id="{F48AB717-C8FB-4582-91C7-66BE6BD07783}"/>
              </a:ext>
            </a:extLst>
          </p:cNvPr>
          <p:cNvSpPr>
            <a:spLocks/>
          </p:cNvSpPr>
          <p:nvPr/>
        </p:nvSpPr>
        <p:spPr bwMode="auto">
          <a:xfrm>
            <a:off x="488462" y="2133600"/>
            <a:ext cx="75184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xmlns="" id="{F6319AA8-087F-492D-9490-1F5A4B816350}"/>
              </a:ext>
            </a:extLst>
          </p:cNvPr>
          <p:cNvSpPr>
            <a:spLocks/>
          </p:cNvSpPr>
          <p:nvPr/>
        </p:nvSpPr>
        <p:spPr bwMode="auto">
          <a:xfrm>
            <a:off x="6096000" y="4267200"/>
            <a:ext cx="18288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F458C30-8C8A-4FE7-AFD7-ED7E67662405}"/>
              </a:ext>
            </a:extLst>
          </p:cNvPr>
          <p:cNvSpPr/>
          <p:nvPr/>
        </p:nvSpPr>
        <p:spPr>
          <a:xfrm>
            <a:off x="484554" y="401638"/>
            <a:ext cx="11338170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EB389DB-BAF1-4D51-B244-92A3090C080B}"/>
              </a:ext>
            </a:extLst>
          </p:cNvPr>
          <p:cNvSpPr/>
          <p:nvPr/>
        </p:nvSpPr>
        <p:spPr>
          <a:xfrm flipH="1">
            <a:off x="496278" y="681039"/>
            <a:ext cx="35169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1130CE1-08CD-476B-AD74-A12E69B62EF2}"/>
              </a:ext>
            </a:extLst>
          </p:cNvPr>
          <p:cNvSpPr/>
          <p:nvPr/>
        </p:nvSpPr>
        <p:spPr>
          <a:xfrm flipH="1">
            <a:off x="549032" y="681039"/>
            <a:ext cx="35169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02F539B-F2F3-42A1-9DE1-1CCE1C536DE3}"/>
              </a:ext>
            </a:extLst>
          </p:cNvPr>
          <p:cNvSpPr/>
          <p:nvPr/>
        </p:nvSpPr>
        <p:spPr>
          <a:xfrm flipH="1">
            <a:off x="597878" y="681039"/>
            <a:ext cx="11723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37E87BC0-2BE1-4D7D-A989-401359442726}"/>
              </a:ext>
            </a:extLst>
          </p:cNvPr>
          <p:cNvSpPr/>
          <p:nvPr/>
        </p:nvSpPr>
        <p:spPr>
          <a:xfrm flipH="1">
            <a:off x="635001" y="681039"/>
            <a:ext cx="13676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D823A8C-C7FE-49ED-AAF9-F2A5909A0C13}"/>
              </a:ext>
            </a:extLst>
          </p:cNvPr>
          <p:cNvSpPr/>
          <p:nvPr/>
        </p:nvSpPr>
        <p:spPr>
          <a:xfrm>
            <a:off x="668216" y="681039"/>
            <a:ext cx="4689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537" y="1351672"/>
            <a:ext cx="7624064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537" y="512064"/>
            <a:ext cx="10875264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xmlns="" id="{FA4A7AC9-24B9-413A-BDB3-0A793B580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156CE2-46F6-4978-844C-5C17B1E64532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xmlns="" id="{56A83883-E554-4579-86DF-066C85CE8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xmlns="" id="{D6309B49-326E-4EAB-A169-22657CBB9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CCAB19-C5B7-4F1F-A666-E917229405D1}" type="slidenum">
              <a:rPr lang="en-US" altLang="en-US"/>
              <a:pPr>
                <a:defRPr/>
              </a:pPr>
              <a:t>‹#›</a:t>
            </a:fld>
            <a:endParaRPr lang="en-US" altLang="en-US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9099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2064"/>
            <a:ext cx="109728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9125" y="17705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7125" y="17705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AD2F471-4A95-45EC-AED9-887BCF703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28BA15-D504-43D1-B397-9E75EEC2AB13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504BDF4-7287-49AA-9977-02A172811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638680-04BD-404E-ABA8-7EDDB85D5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4E5BD9A1-36C9-4FD0-8AD5-96CB808B59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12112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DB001B5-2D44-4455-9304-F4DCEE289EEA}"/>
              </a:ext>
            </a:extLst>
          </p:cNvPr>
          <p:cNvSpPr/>
          <p:nvPr/>
        </p:nvSpPr>
        <p:spPr>
          <a:xfrm>
            <a:off x="0" y="401638"/>
            <a:ext cx="11822724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1BFB443-254A-4954-82B6-99F3AFD6EA8D}"/>
              </a:ext>
            </a:extLst>
          </p:cNvPr>
          <p:cNvSpPr/>
          <p:nvPr/>
        </p:nvSpPr>
        <p:spPr>
          <a:xfrm>
            <a:off x="117231" y="681039"/>
            <a:ext cx="60570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6392BEC-0EEE-41A1-B379-544EAD7BFD9B}"/>
              </a:ext>
            </a:extLst>
          </p:cNvPr>
          <p:cNvSpPr/>
          <p:nvPr/>
        </p:nvSpPr>
        <p:spPr>
          <a:xfrm>
            <a:off x="62524" y="681039"/>
            <a:ext cx="37124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2F5BF9FD-51A0-4C59-A49E-BB330AC547EA}"/>
              </a:ext>
            </a:extLst>
          </p:cNvPr>
          <p:cNvSpPr/>
          <p:nvPr/>
        </p:nvSpPr>
        <p:spPr>
          <a:xfrm>
            <a:off x="37124" y="681039"/>
            <a:ext cx="13676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F5A64BD-2FAE-4ED8-B764-EA566313BA1C}"/>
              </a:ext>
            </a:extLst>
          </p:cNvPr>
          <p:cNvSpPr/>
          <p:nvPr/>
        </p:nvSpPr>
        <p:spPr>
          <a:xfrm>
            <a:off x="1" y="681039"/>
            <a:ext cx="1172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7D8C273-8646-4A9A-A824-CA1FFE0BF31E}"/>
              </a:ext>
            </a:extLst>
          </p:cNvPr>
          <p:cNvSpPr/>
          <p:nvPr/>
        </p:nvSpPr>
        <p:spPr>
          <a:xfrm flipH="1">
            <a:off x="199293" y="681039"/>
            <a:ext cx="37124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E91ADA5-C6FF-42A5-9476-C954F88EBA3A}"/>
              </a:ext>
            </a:extLst>
          </p:cNvPr>
          <p:cNvSpPr/>
          <p:nvPr/>
        </p:nvSpPr>
        <p:spPr>
          <a:xfrm flipH="1">
            <a:off x="252047" y="681039"/>
            <a:ext cx="37122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8BB74DD-D1C7-41E3-B3C4-DE2615732709}"/>
              </a:ext>
            </a:extLst>
          </p:cNvPr>
          <p:cNvSpPr/>
          <p:nvPr/>
        </p:nvSpPr>
        <p:spPr>
          <a:xfrm flipH="1">
            <a:off x="302847" y="681039"/>
            <a:ext cx="1172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B5DA84F0-E899-4FE7-A619-8AD792EA5644}"/>
              </a:ext>
            </a:extLst>
          </p:cNvPr>
          <p:cNvSpPr/>
          <p:nvPr/>
        </p:nvSpPr>
        <p:spPr>
          <a:xfrm flipH="1">
            <a:off x="339970" y="681039"/>
            <a:ext cx="1172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DC7E43CA-309E-4511-A25E-7E24F0688789}"/>
              </a:ext>
            </a:extLst>
          </p:cNvPr>
          <p:cNvSpPr/>
          <p:nvPr/>
        </p:nvSpPr>
        <p:spPr>
          <a:xfrm>
            <a:off x="371231" y="681039"/>
            <a:ext cx="4884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099" y="512064"/>
            <a:ext cx="103632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09750"/>
            <a:ext cx="5386917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7" y="1809750"/>
            <a:ext cx="5389034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459037"/>
            <a:ext cx="5386917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459037"/>
            <a:ext cx="5389034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Date Placeholder 6">
            <a:extLst>
              <a:ext uri="{FF2B5EF4-FFF2-40B4-BE49-F238E27FC236}">
                <a16:creationId xmlns:a16="http://schemas.microsoft.com/office/drawing/2014/main" xmlns="" id="{0477713D-4B8A-4DA1-BA33-7645B7BBC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5CE852-F8B8-4E9D-B79C-2E700557DD9E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18" name="Footer Placeholder 7">
            <a:extLst>
              <a:ext uri="{FF2B5EF4-FFF2-40B4-BE49-F238E27FC236}">
                <a16:creationId xmlns:a16="http://schemas.microsoft.com/office/drawing/2014/main" xmlns="" id="{CD2EF8CA-3301-40E9-8D1F-5396B704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>
            <a:extLst>
              <a:ext uri="{FF2B5EF4-FFF2-40B4-BE49-F238E27FC236}">
                <a16:creationId xmlns:a16="http://schemas.microsoft.com/office/drawing/2014/main" xmlns="" id="{FC09BE5B-CAC6-4150-A2A4-ED29ACD4A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81840232-1C09-4705-9BE5-73E90E5B11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419699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12064"/>
            <a:ext cx="103632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A114F9C-D40F-4DE1-B4A1-A1810E3D7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868C7C-F5AF-4FF5-87AF-73B1B4C09F42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BFB2A93-14E7-40DB-94FE-499E7FAF8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256EA37-CBAC-4FFC-A6F7-0573D9383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27E64E69-C4FB-44D6-9451-5854013F36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3852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312801C-303E-476B-986A-FF01C5A59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8D39A3-9360-4AEE-87FB-CBA10890EF40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A50198E-DD8D-4E29-9388-3EE45D0F6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676A1D4-64A3-42CE-8AA3-C8C5A4C0D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B661B3DA-5737-4B20-8FD9-B11C567431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337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699F735-1BC8-4020-A49A-4C037861EEE1}"/>
              </a:ext>
            </a:extLst>
          </p:cNvPr>
          <p:cNvSpPr/>
          <p:nvPr userDrawn="1"/>
        </p:nvSpPr>
        <p:spPr>
          <a:xfrm>
            <a:off x="0" y="0"/>
            <a:ext cx="12192000" cy="2924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xmlns="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5" name="Block Arc 1">
            <a:extLst>
              <a:ext uri="{FF2B5EF4-FFF2-40B4-BE49-F238E27FC236}">
                <a16:creationId xmlns:a16="http://schemas.microsoft.com/office/drawing/2014/main" xmlns="" id="{404008F3-9393-43B1-9EF6-BB73F9083120}"/>
              </a:ext>
            </a:extLst>
          </p:cNvPr>
          <p:cNvSpPr/>
          <p:nvPr userDrawn="1"/>
        </p:nvSpPr>
        <p:spPr>
          <a:xfrm>
            <a:off x="3582255" y="1754355"/>
            <a:ext cx="2340000" cy="2340000"/>
          </a:xfrm>
          <a:prstGeom prst="blockArc">
            <a:avLst>
              <a:gd name="adj1" fmla="val 10800000"/>
              <a:gd name="adj2" fmla="val 117763"/>
              <a:gd name="adj3" fmla="val 671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Block Arc 12">
            <a:extLst>
              <a:ext uri="{FF2B5EF4-FFF2-40B4-BE49-F238E27FC236}">
                <a16:creationId xmlns:a16="http://schemas.microsoft.com/office/drawing/2014/main" xmlns="" id="{B94FB787-662A-4C42-A82E-3D2990125567}"/>
              </a:ext>
            </a:extLst>
          </p:cNvPr>
          <p:cNvSpPr/>
          <p:nvPr userDrawn="1"/>
        </p:nvSpPr>
        <p:spPr>
          <a:xfrm>
            <a:off x="893211" y="1754355"/>
            <a:ext cx="2340000" cy="2340000"/>
          </a:xfrm>
          <a:prstGeom prst="blockArc">
            <a:avLst>
              <a:gd name="adj1" fmla="val 10800000"/>
              <a:gd name="adj2" fmla="val 118784"/>
              <a:gd name="adj3" fmla="val 7082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Block Arc 13">
            <a:extLst>
              <a:ext uri="{FF2B5EF4-FFF2-40B4-BE49-F238E27FC236}">
                <a16:creationId xmlns:a16="http://schemas.microsoft.com/office/drawing/2014/main" xmlns="" id="{B3104187-2B64-4114-9216-8B72399C3FFB}"/>
              </a:ext>
            </a:extLst>
          </p:cNvPr>
          <p:cNvSpPr/>
          <p:nvPr userDrawn="1"/>
        </p:nvSpPr>
        <p:spPr>
          <a:xfrm>
            <a:off x="6271299" y="1754355"/>
            <a:ext cx="2340000" cy="2340000"/>
          </a:xfrm>
          <a:prstGeom prst="blockArc">
            <a:avLst>
              <a:gd name="adj1" fmla="val 10800000"/>
              <a:gd name="adj2" fmla="val 117763"/>
              <a:gd name="adj3" fmla="val 671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Block Arc 15">
            <a:extLst>
              <a:ext uri="{FF2B5EF4-FFF2-40B4-BE49-F238E27FC236}">
                <a16:creationId xmlns:a16="http://schemas.microsoft.com/office/drawing/2014/main" xmlns="" id="{5C6BA25A-D059-41A1-9E12-7E54661C901A}"/>
              </a:ext>
            </a:extLst>
          </p:cNvPr>
          <p:cNvSpPr/>
          <p:nvPr userDrawn="1"/>
        </p:nvSpPr>
        <p:spPr>
          <a:xfrm>
            <a:off x="8946522" y="1754355"/>
            <a:ext cx="2340000" cy="2340000"/>
          </a:xfrm>
          <a:prstGeom prst="blockArc">
            <a:avLst>
              <a:gd name="adj1" fmla="val 10800000"/>
              <a:gd name="adj2" fmla="val 116759"/>
              <a:gd name="adj3" fmla="val 633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F41AE61D-2711-4D27-9E84-9455C81DF8EA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073211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FEB96CED-3A89-4E72-AD40-98DAA7DB1E8E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62255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168305AF-08C9-4A39-80B8-FD3847826BFC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451299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23326DD4-C5BB-4602-9562-F2390EC71C3D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140343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69203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109728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435100"/>
            <a:ext cx="33528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0" y="1435100"/>
            <a:ext cx="73152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81084C2-18B0-495D-85E9-C1A71F907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0B0908-CF0A-4B22-8DBB-FF8C748A5241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805F348-5915-4A23-B329-C7A27C5FA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5BEC15B-F6E4-4D65-A4B6-659B4F6B5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0079E5-52EF-4AC7-B753-FF5F2CC83927}" type="slidenum">
              <a:rPr lang="en-US" altLang="en-US"/>
              <a:pPr>
                <a:defRPr/>
              </a:pPr>
              <a:t>‹#›</a:t>
            </a:fld>
            <a:endParaRPr lang="en-US" altLang="en-US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2663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3C507BA-44DE-438B-82D9-530501D3F142}"/>
              </a:ext>
            </a:extLst>
          </p:cNvPr>
          <p:cNvSpPr/>
          <p:nvPr/>
        </p:nvSpPr>
        <p:spPr>
          <a:xfrm>
            <a:off x="490416" y="0"/>
            <a:ext cx="11705492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7AECA515-6469-4E53-B11C-BC11AED85F0E}"/>
              </a:ext>
            </a:extLst>
          </p:cNvPr>
          <p:cNvCxnSpPr/>
          <p:nvPr/>
        </p:nvCxnSpPr>
        <p:spPr>
          <a:xfrm flipV="1">
            <a:off x="484554" y="1884363"/>
            <a:ext cx="11709401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>
            <a:extLst>
              <a:ext uri="{FF2B5EF4-FFF2-40B4-BE49-F238E27FC236}">
                <a16:creationId xmlns:a16="http://schemas.microsoft.com/office/drawing/2014/main" xmlns="" id="{BAF2656B-FFF2-4BEE-BB14-79ADEBB7272A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1375842" y="1197525"/>
            <a:ext cx="131762" cy="171938"/>
            <a:chOff x="6668087" y="1297746"/>
            <a:chExt cx="161840" cy="15660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24F7207D-A56D-40FB-A52D-1317F51584C8}"/>
                </a:ext>
              </a:extLst>
            </p:cNvPr>
            <p:cNvCxnSpPr/>
            <p:nvPr/>
          </p:nvCxnSpPr>
          <p:spPr>
            <a:xfrm rot="16200000">
              <a:off x="6663570" y="1302263"/>
              <a:ext cx="88978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C8CA29C0-8424-40CF-8F56-C5ED3080299C}"/>
                </a:ext>
              </a:extLst>
            </p:cNvPr>
            <p:cNvCxnSpPr/>
            <p:nvPr/>
          </p:nvCxnSpPr>
          <p:spPr>
            <a:xfrm rot="16200000" flipV="1">
              <a:off x="6684857" y="1412528"/>
              <a:ext cx="126350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A249A695-2639-49CB-B012-DD4015394A03}"/>
                </a:ext>
              </a:extLst>
            </p:cNvPr>
            <p:cNvCxnSpPr/>
            <p:nvPr/>
          </p:nvCxnSpPr>
          <p:spPr>
            <a:xfrm rot="5400000" flipH="1">
              <a:off x="6744490" y="1301288"/>
              <a:ext cx="88978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>
            <a:extLst>
              <a:ext uri="{FF2B5EF4-FFF2-40B4-BE49-F238E27FC236}">
                <a16:creationId xmlns:a16="http://schemas.microsoft.com/office/drawing/2014/main" xmlns="" id="{F812E8E4-7A24-41E2-BCC9-E9C24EC7AED6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1579042" y="1349925"/>
            <a:ext cx="131762" cy="171938"/>
            <a:chOff x="6668087" y="1297746"/>
            <a:chExt cx="161840" cy="15660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3204249D-487A-4A3F-9A6F-D8F3936681C5}"/>
                </a:ext>
              </a:extLst>
            </p:cNvPr>
            <p:cNvCxnSpPr/>
            <p:nvPr/>
          </p:nvCxnSpPr>
          <p:spPr>
            <a:xfrm rot="16200000">
              <a:off x="6663570" y="1302263"/>
              <a:ext cx="88978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D7127B51-8802-4C11-8122-A6ACC5B14D95}"/>
                </a:ext>
              </a:extLst>
            </p:cNvPr>
            <p:cNvCxnSpPr/>
            <p:nvPr/>
          </p:nvCxnSpPr>
          <p:spPr>
            <a:xfrm rot="16200000" flipV="1">
              <a:off x="6684857" y="1412528"/>
              <a:ext cx="126350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734E9768-C28C-4936-B60F-AABFB8B9F207}"/>
                </a:ext>
              </a:extLst>
            </p:cNvPr>
            <p:cNvCxnSpPr/>
            <p:nvPr/>
          </p:nvCxnSpPr>
          <p:spPr>
            <a:xfrm rot="5400000" flipH="1">
              <a:off x="6744490" y="1301288"/>
              <a:ext cx="88978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>
            <a:extLst>
              <a:ext uri="{FF2B5EF4-FFF2-40B4-BE49-F238E27FC236}">
                <a16:creationId xmlns:a16="http://schemas.microsoft.com/office/drawing/2014/main" xmlns="" id="{BD31A60C-FD21-4B83-BFC2-52B67DD5B3FE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1115981" y="1453113"/>
            <a:ext cx="131763" cy="171938"/>
            <a:chOff x="6668087" y="1297746"/>
            <a:chExt cx="161840" cy="156602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9C2F2CED-8AF8-43F0-B874-3694EF52B9EA}"/>
                </a:ext>
              </a:extLst>
            </p:cNvPr>
            <p:cNvCxnSpPr/>
            <p:nvPr/>
          </p:nvCxnSpPr>
          <p:spPr>
            <a:xfrm rot="16200000">
              <a:off x="6663570" y="1302262"/>
              <a:ext cx="88978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C65951AB-E9F2-45A2-A864-DB9E640A5F33}"/>
                </a:ext>
              </a:extLst>
            </p:cNvPr>
            <p:cNvCxnSpPr/>
            <p:nvPr/>
          </p:nvCxnSpPr>
          <p:spPr>
            <a:xfrm rot="16200000" flipV="1">
              <a:off x="6684857" y="1412528"/>
              <a:ext cx="126349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xmlns="" id="{D8E36AC1-449C-4BA5-B177-CC59DC65BE5B}"/>
                </a:ext>
              </a:extLst>
            </p:cNvPr>
            <p:cNvCxnSpPr/>
            <p:nvPr/>
          </p:nvCxnSpPr>
          <p:spPr>
            <a:xfrm rot="5400000" flipH="1">
              <a:off x="6744490" y="1301287"/>
              <a:ext cx="88978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1219200" y="441253"/>
            <a:ext cx="9144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0709" y="1893781"/>
            <a:ext cx="1170432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1219200" y="1150144"/>
            <a:ext cx="9144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4">
            <a:extLst>
              <a:ext uri="{FF2B5EF4-FFF2-40B4-BE49-F238E27FC236}">
                <a16:creationId xmlns:a16="http://schemas.microsoft.com/office/drawing/2014/main" xmlns="" id="{3F4BBE24-90FC-420F-AB61-44C79F9FB1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36000" y="55563"/>
            <a:ext cx="2844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79CA85-3872-41FC-B972-A1133CA2D8A8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xmlns="" id="{C7FD1C50-B23E-42FB-9B69-04591DA4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55563"/>
            <a:ext cx="7416800" cy="365125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xmlns="" id="{C40D9728-9A83-49D0-940A-A77285479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55563"/>
            <a:ext cx="609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00F3DA-686B-4A55-80F0-CB2415956C1F}" type="slidenum">
              <a:rPr lang="en-US" altLang="en-US"/>
              <a:pPr>
                <a:defRPr/>
              </a:pPr>
              <a:t>‹#›</a:t>
            </a:fld>
            <a:endParaRPr lang="en-US" altLang="en-US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615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81FE2E3-1779-4D54-A89E-5A3C40077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DD0493-3FAF-492C-9030-C06BE3257241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794B462-137E-40FC-8859-C06DA103C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F8074B4-8715-4AA5-8B58-B8D0BC869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10330D69-63FA-434C-B699-965AE80BA8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53339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641600" cy="5851525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78232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EF0503D-2B6C-4EEC-BAD6-A276F2F77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D264EF-8C87-4A0B-AB86-4A8FCC800EE5}" type="datetimeFigureOut">
              <a:rPr lang="en-US"/>
              <a:pPr>
                <a:defRPr/>
              </a:pPr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9D317D1-369D-4064-AFE5-F83ED92C1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01F17D-1EC8-45BE-81A3-A7A88F792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6CF5D642-3099-484D-A04A-1FA4066FB4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80472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9">
            <a:extLst>
              <a:ext uri="{FF2B5EF4-FFF2-40B4-BE49-F238E27FC236}">
                <a16:creationId xmlns:a16="http://schemas.microsoft.com/office/drawing/2014/main" xmlns="" id="{013C8802-05F0-44C8-B427-0789F12A33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78563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xmlns="" id="{B39BBC84-8706-4EBE-9DEF-C1F765B9ED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78563"/>
            <a:ext cx="3860800" cy="457200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xmlns="" id="{34A56713-3EEC-49D9-A44E-0C8CDA1B5E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78563"/>
            <a:ext cx="2844800" cy="457200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25932534-FA53-4397-A995-E99457AAF5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0783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3325EAA-0039-4B48-80C9-D21C2B3434D4}"/>
              </a:ext>
            </a:extLst>
          </p:cNvPr>
          <p:cNvSpPr/>
          <p:nvPr/>
        </p:nvSpPr>
        <p:spPr>
          <a:xfrm>
            <a:off x="0" y="1"/>
            <a:ext cx="488462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33A41A4-A75B-41D6-A0B4-0DA342A6D00C}"/>
              </a:ext>
            </a:extLst>
          </p:cNvPr>
          <p:cNvSpPr/>
          <p:nvPr/>
        </p:nvSpPr>
        <p:spPr>
          <a:xfrm>
            <a:off x="412262" y="681039"/>
            <a:ext cx="60569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B57D88B-DECD-4CD3-A0CD-DC97C687D434}"/>
              </a:ext>
            </a:extLst>
          </p:cNvPr>
          <p:cNvSpPr/>
          <p:nvPr/>
        </p:nvSpPr>
        <p:spPr>
          <a:xfrm>
            <a:off x="359508" y="681039"/>
            <a:ext cx="35169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B70F3AE-709C-4798-BDBD-E37A81481714}"/>
              </a:ext>
            </a:extLst>
          </p:cNvPr>
          <p:cNvSpPr/>
          <p:nvPr/>
        </p:nvSpPr>
        <p:spPr>
          <a:xfrm>
            <a:off x="334109" y="681039"/>
            <a:ext cx="11723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61E46596-EF9D-4827-A8B2-17F061A27038}"/>
              </a:ext>
            </a:extLst>
          </p:cNvPr>
          <p:cNvSpPr/>
          <p:nvPr/>
        </p:nvSpPr>
        <p:spPr>
          <a:xfrm>
            <a:off x="295032" y="681039"/>
            <a:ext cx="13676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1D11B01-314A-44A5-9849-9AD01E4850FE}"/>
              </a:ext>
            </a:extLst>
          </p:cNvPr>
          <p:cNvSpPr/>
          <p:nvPr/>
        </p:nvSpPr>
        <p:spPr>
          <a:xfrm>
            <a:off x="339970" y="5046664"/>
            <a:ext cx="97692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0C1E0C8-D7D8-4FE5-8FE8-DB5D19C7F589}"/>
              </a:ext>
            </a:extLst>
          </p:cNvPr>
          <p:cNvSpPr/>
          <p:nvPr/>
        </p:nvSpPr>
        <p:spPr>
          <a:xfrm>
            <a:off x="339970" y="4797425"/>
            <a:ext cx="9769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F6723ECA-41D0-476B-8B22-F901CA30F89F}"/>
              </a:ext>
            </a:extLst>
          </p:cNvPr>
          <p:cNvSpPr/>
          <p:nvPr/>
        </p:nvSpPr>
        <p:spPr>
          <a:xfrm>
            <a:off x="339970" y="4637088"/>
            <a:ext cx="97692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EB8EE04-1B09-4AE1-A3E4-58FB12D06B30}"/>
              </a:ext>
            </a:extLst>
          </p:cNvPr>
          <p:cNvSpPr/>
          <p:nvPr/>
        </p:nvSpPr>
        <p:spPr>
          <a:xfrm>
            <a:off x="339970" y="4541838"/>
            <a:ext cx="97692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4343400"/>
            <a:ext cx="103632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834640"/>
            <a:ext cx="103632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Date Placeholder 27">
            <a:extLst>
              <a:ext uri="{FF2B5EF4-FFF2-40B4-BE49-F238E27FC236}">
                <a16:creationId xmlns:a16="http://schemas.microsoft.com/office/drawing/2014/main" xmlns="" id="{D7EB2BB0-7040-4E10-9BD7-6DDF619C7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371D25-8E83-4FDA-BCF8-34011F4C823B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16" name="Footer Placeholder 16">
            <a:extLst>
              <a:ext uri="{FF2B5EF4-FFF2-40B4-BE49-F238E27FC236}">
                <a16:creationId xmlns:a16="http://schemas.microsoft.com/office/drawing/2014/main" xmlns="" id="{97DCDFB7-5DC4-4F6A-A110-BFE08EA4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17" name="Slide Number Placeholder 28">
            <a:extLst>
              <a:ext uri="{FF2B5EF4-FFF2-40B4-BE49-F238E27FC236}">
                <a16:creationId xmlns:a16="http://schemas.microsoft.com/office/drawing/2014/main" xmlns="" id="{D9869D6D-239B-4620-ACC5-25AD2F294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C9D3A5-6A4D-4E9F-953D-FC601F8F847D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8681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0A37A3B-40AA-4236-BC55-2D75C30B6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761E63-2263-484F-8491-5AA87BA4008A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E97F3F5-5951-4F87-812F-C4AD53762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5DEA80-5B72-4B55-934F-0ABAF4024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456F28D6-45C0-4D4A-8A8C-58623AEF098A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BEE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7035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>
            <a:extLst>
              <a:ext uri="{FF2B5EF4-FFF2-40B4-BE49-F238E27FC236}">
                <a16:creationId xmlns:a16="http://schemas.microsoft.com/office/drawing/2014/main" xmlns="" id="{AC68A883-1F85-4632-A39D-8B4A2267B8D7}"/>
              </a:ext>
            </a:extLst>
          </p:cNvPr>
          <p:cNvSpPr>
            <a:spLocks/>
          </p:cNvSpPr>
          <p:nvPr/>
        </p:nvSpPr>
        <p:spPr bwMode="auto">
          <a:xfrm>
            <a:off x="6437924" y="1073150"/>
            <a:ext cx="5763846" cy="5791200"/>
          </a:xfrm>
          <a:custGeom>
            <a:avLst/>
            <a:gdLst>
              <a:gd name="T0" fmla="*/ 0 w 2736"/>
              <a:gd name="T1" fmla="*/ 2147483646 h 3648"/>
              <a:gd name="T2" fmla="*/ 2147483646 w 2736"/>
              <a:gd name="T3" fmla="*/ 2147483646 h 3648"/>
              <a:gd name="T4" fmla="*/ 2147483646 w 2736"/>
              <a:gd name="T5" fmla="*/ 0 h 3648"/>
              <a:gd name="T6" fmla="*/ 2147483646 w 2736"/>
              <a:gd name="T7" fmla="*/ 2147483646 h 3648"/>
              <a:gd name="T8" fmla="*/ 2147483646 w 2736"/>
              <a:gd name="T9" fmla="*/ 2147483646 h 3648"/>
              <a:gd name="T10" fmla="*/ 2147483646 w 2736"/>
              <a:gd name="T11" fmla="*/ 2147483646 h 3648"/>
              <a:gd name="T12" fmla="*/ 0 w 2736"/>
              <a:gd name="T13" fmla="*/ 2147483646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ID">
              <a:solidFill>
                <a:prstClr val="white"/>
              </a:solidFill>
            </a:endParaRPr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xmlns="" id="{1EF9968A-C353-46E7-AC92-ECCB2AB31955}"/>
              </a:ext>
            </a:extLst>
          </p:cNvPr>
          <p:cNvSpPr>
            <a:spLocks/>
          </p:cNvSpPr>
          <p:nvPr/>
        </p:nvSpPr>
        <p:spPr bwMode="auto">
          <a:xfrm>
            <a:off x="498232" y="1"/>
            <a:ext cx="7352322" cy="6615113"/>
          </a:xfrm>
          <a:custGeom>
            <a:avLst/>
            <a:gdLst>
              <a:gd name="T0" fmla="*/ 0 w 3504"/>
              <a:gd name="T1" fmla="*/ 2147483646 h 4128"/>
              <a:gd name="T2" fmla="*/ 0 w 3504"/>
              <a:gd name="T3" fmla="*/ 2147483646 h 4128"/>
              <a:gd name="T4" fmla="*/ 2147483646 w 3504"/>
              <a:gd name="T5" fmla="*/ 2147483646 h 4128"/>
              <a:gd name="T6" fmla="*/ 2147483646 w 3504"/>
              <a:gd name="T7" fmla="*/ 0 h 4128"/>
              <a:gd name="T8" fmla="*/ 2147483646 w 3504"/>
              <a:gd name="T9" fmla="*/ 0 h 4128"/>
              <a:gd name="T10" fmla="*/ 2147483646 w 3504"/>
              <a:gd name="T11" fmla="*/ 2147483646 h 4128"/>
              <a:gd name="T12" fmla="*/ 0 w 3504"/>
              <a:gd name="T13" fmla="*/ 2147483646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ID">
              <a:solidFill>
                <a:prstClr val="white"/>
              </a:solidFill>
            </a:endParaRPr>
          </a:p>
        </p:txBody>
      </p:sp>
      <p:sp>
        <p:nvSpPr>
          <p:cNvPr id="6" name="Freeform 19">
            <a:extLst>
              <a:ext uri="{FF2B5EF4-FFF2-40B4-BE49-F238E27FC236}">
                <a16:creationId xmlns:a16="http://schemas.microsoft.com/office/drawing/2014/main" xmlns="" id="{5F11A2D9-ADFB-4DD6-8287-A30B37F19DE0}"/>
              </a:ext>
            </a:extLst>
          </p:cNvPr>
          <p:cNvSpPr>
            <a:spLocks/>
          </p:cNvSpPr>
          <p:nvPr/>
        </p:nvSpPr>
        <p:spPr bwMode="auto">
          <a:xfrm rot="5236414">
            <a:off x="6635262" y="1284777"/>
            <a:ext cx="4114800" cy="158652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20">
            <a:extLst>
              <a:ext uri="{FF2B5EF4-FFF2-40B4-BE49-F238E27FC236}">
                <a16:creationId xmlns:a16="http://schemas.microsoft.com/office/drawing/2014/main" xmlns="" id="{CBC2E67A-C156-4E94-AF71-91959A6E26E7}"/>
              </a:ext>
            </a:extLst>
          </p:cNvPr>
          <p:cNvSpPr>
            <a:spLocks/>
          </p:cNvSpPr>
          <p:nvPr/>
        </p:nvSpPr>
        <p:spPr bwMode="auto">
          <a:xfrm>
            <a:off x="7924800" y="0"/>
            <a:ext cx="3657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xmlns="" id="{6D7F86D5-2901-49E8-A989-13286B3B93FD}"/>
              </a:ext>
            </a:extLst>
          </p:cNvPr>
          <p:cNvSpPr>
            <a:spLocks/>
          </p:cNvSpPr>
          <p:nvPr/>
        </p:nvSpPr>
        <p:spPr bwMode="auto">
          <a:xfrm>
            <a:off x="7924800" y="4267200"/>
            <a:ext cx="42672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24">
            <a:extLst>
              <a:ext uri="{FF2B5EF4-FFF2-40B4-BE49-F238E27FC236}">
                <a16:creationId xmlns:a16="http://schemas.microsoft.com/office/drawing/2014/main" xmlns="" id="{D97FB572-FF6C-4D9C-971F-A824494E5543}"/>
              </a:ext>
            </a:extLst>
          </p:cNvPr>
          <p:cNvSpPr>
            <a:spLocks/>
          </p:cNvSpPr>
          <p:nvPr/>
        </p:nvSpPr>
        <p:spPr bwMode="auto">
          <a:xfrm>
            <a:off x="7924800" y="0"/>
            <a:ext cx="18288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xmlns="" id="{377F839A-0ED4-4F58-BB99-511962BAC042}"/>
              </a:ext>
            </a:extLst>
          </p:cNvPr>
          <p:cNvSpPr>
            <a:spLocks/>
          </p:cNvSpPr>
          <p:nvPr/>
        </p:nvSpPr>
        <p:spPr bwMode="auto">
          <a:xfrm>
            <a:off x="7930662" y="4246564"/>
            <a:ext cx="2788138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Freeform 26">
            <a:extLst>
              <a:ext uri="{FF2B5EF4-FFF2-40B4-BE49-F238E27FC236}">
                <a16:creationId xmlns:a16="http://schemas.microsoft.com/office/drawing/2014/main" xmlns="" id="{6314B36E-5BC1-4920-8FAE-D0912A761FCC}"/>
              </a:ext>
            </a:extLst>
          </p:cNvPr>
          <p:cNvSpPr>
            <a:spLocks/>
          </p:cNvSpPr>
          <p:nvPr/>
        </p:nvSpPr>
        <p:spPr bwMode="auto">
          <a:xfrm>
            <a:off x="7924800" y="4267200"/>
            <a:ext cx="2133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reeform 27">
            <a:extLst>
              <a:ext uri="{FF2B5EF4-FFF2-40B4-BE49-F238E27FC236}">
                <a16:creationId xmlns:a16="http://schemas.microsoft.com/office/drawing/2014/main" xmlns="" id="{5AB25828-D824-4F8E-AF30-79E52EF2663C}"/>
              </a:ext>
            </a:extLst>
          </p:cNvPr>
          <p:cNvSpPr>
            <a:spLocks/>
          </p:cNvSpPr>
          <p:nvPr/>
        </p:nvSpPr>
        <p:spPr bwMode="auto">
          <a:xfrm>
            <a:off x="7924800" y="1371600"/>
            <a:ext cx="42672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Freeform 28">
            <a:extLst>
              <a:ext uri="{FF2B5EF4-FFF2-40B4-BE49-F238E27FC236}">
                <a16:creationId xmlns:a16="http://schemas.microsoft.com/office/drawing/2014/main" xmlns="" id="{4FD5AA31-5C7F-4DF2-8CF1-F543202D5268}"/>
              </a:ext>
            </a:extLst>
          </p:cNvPr>
          <p:cNvSpPr>
            <a:spLocks/>
          </p:cNvSpPr>
          <p:nvPr/>
        </p:nvSpPr>
        <p:spPr bwMode="auto">
          <a:xfrm>
            <a:off x="7924800" y="1752600"/>
            <a:ext cx="42672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Freeform 29">
            <a:extLst>
              <a:ext uri="{FF2B5EF4-FFF2-40B4-BE49-F238E27FC236}">
                <a16:creationId xmlns:a16="http://schemas.microsoft.com/office/drawing/2014/main" xmlns="" id="{D551FCC6-3884-48F2-BC1A-3527D0450322}"/>
              </a:ext>
            </a:extLst>
          </p:cNvPr>
          <p:cNvSpPr>
            <a:spLocks/>
          </p:cNvSpPr>
          <p:nvPr/>
        </p:nvSpPr>
        <p:spPr bwMode="auto">
          <a:xfrm>
            <a:off x="1320800" y="4267200"/>
            <a:ext cx="660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reeform 30">
            <a:extLst>
              <a:ext uri="{FF2B5EF4-FFF2-40B4-BE49-F238E27FC236}">
                <a16:creationId xmlns:a16="http://schemas.microsoft.com/office/drawing/2014/main" xmlns="" id="{92CD3097-D778-445A-B19C-98F2DCA082AE}"/>
              </a:ext>
            </a:extLst>
          </p:cNvPr>
          <p:cNvSpPr>
            <a:spLocks/>
          </p:cNvSpPr>
          <p:nvPr/>
        </p:nvSpPr>
        <p:spPr bwMode="auto">
          <a:xfrm>
            <a:off x="711200" y="4267200"/>
            <a:ext cx="7112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eeform 31">
            <a:extLst>
              <a:ext uri="{FF2B5EF4-FFF2-40B4-BE49-F238E27FC236}">
                <a16:creationId xmlns:a16="http://schemas.microsoft.com/office/drawing/2014/main" xmlns="" id="{D48D3B06-3606-4521-BCD1-4F4089FF04B6}"/>
              </a:ext>
            </a:extLst>
          </p:cNvPr>
          <p:cNvSpPr>
            <a:spLocks/>
          </p:cNvSpPr>
          <p:nvPr/>
        </p:nvSpPr>
        <p:spPr bwMode="auto">
          <a:xfrm>
            <a:off x="488462" y="2438400"/>
            <a:ext cx="75184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Freeform 32">
            <a:extLst>
              <a:ext uri="{FF2B5EF4-FFF2-40B4-BE49-F238E27FC236}">
                <a16:creationId xmlns:a16="http://schemas.microsoft.com/office/drawing/2014/main" xmlns="" id="{F48AB717-C8FB-4582-91C7-66BE6BD07783}"/>
              </a:ext>
            </a:extLst>
          </p:cNvPr>
          <p:cNvSpPr>
            <a:spLocks/>
          </p:cNvSpPr>
          <p:nvPr/>
        </p:nvSpPr>
        <p:spPr bwMode="auto">
          <a:xfrm>
            <a:off x="488462" y="2133600"/>
            <a:ext cx="75184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xmlns="" id="{F6319AA8-087F-492D-9490-1F5A4B816350}"/>
              </a:ext>
            </a:extLst>
          </p:cNvPr>
          <p:cNvSpPr>
            <a:spLocks/>
          </p:cNvSpPr>
          <p:nvPr/>
        </p:nvSpPr>
        <p:spPr bwMode="auto">
          <a:xfrm>
            <a:off x="6096000" y="4267200"/>
            <a:ext cx="18288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F458C30-8C8A-4FE7-AFD7-ED7E67662405}"/>
              </a:ext>
            </a:extLst>
          </p:cNvPr>
          <p:cNvSpPr/>
          <p:nvPr/>
        </p:nvSpPr>
        <p:spPr>
          <a:xfrm>
            <a:off x="484554" y="401638"/>
            <a:ext cx="11338170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EB389DB-BAF1-4D51-B244-92A3090C080B}"/>
              </a:ext>
            </a:extLst>
          </p:cNvPr>
          <p:cNvSpPr/>
          <p:nvPr/>
        </p:nvSpPr>
        <p:spPr>
          <a:xfrm flipH="1">
            <a:off x="496278" y="681039"/>
            <a:ext cx="35169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1130CE1-08CD-476B-AD74-A12E69B62EF2}"/>
              </a:ext>
            </a:extLst>
          </p:cNvPr>
          <p:cNvSpPr/>
          <p:nvPr/>
        </p:nvSpPr>
        <p:spPr>
          <a:xfrm flipH="1">
            <a:off x="549032" y="681039"/>
            <a:ext cx="35169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02F539B-F2F3-42A1-9DE1-1CCE1C536DE3}"/>
              </a:ext>
            </a:extLst>
          </p:cNvPr>
          <p:cNvSpPr/>
          <p:nvPr/>
        </p:nvSpPr>
        <p:spPr>
          <a:xfrm flipH="1">
            <a:off x="597878" y="681039"/>
            <a:ext cx="11723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37E87BC0-2BE1-4D7D-A989-401359442726}"/>
              </a:ext>
            </a:extLst>
          </p:cNvPr>
          <p:cNvSpPr/>
          <p:nvPr/>
        </p:nvSpPr>
        <p:spPr>
          <a:xfrm flipH="1">
            <a:off x="635001" y="681039"/>
            <a:ext cx="13676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D823A8C-C7FE-49ED-AAF9-F2A5909A0C13}"/>
              </a:ext>
            </a:extLst>
          </p:cNvPr>
          <p:cNvSpPr/>
          <p:nvPr/>
        </p:nvSpPr>
        <p:spPr>
          <a:xfrm>
            <a:off x="668216" y="681039"/>
            <a:ext cx="4689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537" y="1351672"/>
            <a:ext cx="7624064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537" y="512064"/>
            <a:ext cx="10875264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xmlns="" id="{FA4A7AC9-24B9-413A-BDB3-0A793B580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156CE2-46F6-4978-844C-5C17B1E64532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xmlns="" id="{56A83883-E554-4579-86DF-066C85CE8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xmlns="" id="{D6309B49-326E-4EAB-A169-22657CBB9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CCAB19-C5B7-4F1F-A666-E917229405D1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1078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2064"/>
            <a:ext cx="109728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9125" y="17705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7125" y="17705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AD2F471-4A95-45EC-AED9-887BCF703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28BA15-D504-43D1-B397-9E75EEC2AB13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504BDF4-7287-49AA-9977-02A172811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638680-04BD-404E-ABA8-7EDDB85D5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4E5BD9A1-36C9-4FD0-8AD5-96CB808B591B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BEE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7162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DB001B5-2D44-4455-9304-F4DCEE289EEA}"/>
              </a:ext>
            </a:extLst>
          </p:cNvPr>
          <p:cNvSpPr/>
          <p:nvPr/>
        </p:nvSpPr>
        <p:spPr>
          <a:xfrm>
            <a:off x="0" y="401638"/>
            <a:ext cx="11822724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1BFB443-254A-4954-82B6-99F3AFD6EA8D}"/>
              </a:ext>
            </a:extLst>
          </p:cNvPr>
          <p:cNvSpPr/>
          <p:nvPr/>
        </p:nvSpPr>
        <p:spPr>
          <a:xfrm>
            <a:off x="117231" y="681039"/>
            <a:ext cx="60570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6392BEC-0EEE-41A1-B379-544EAD7BFD9B}"/>
              </a:ext>
            </a:extLst>
          </p:cNvPr>
          <p:cNvSpPr/>
          <p:nvPr/>
        </p:nvSpPr>
        <p:spPr>
          <a:xfrm>
            <a:off x="62524" y="681039"/>
            <a:ext cx="37124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2F5BF9FD-51A0-4C59-A49E-BB330AC547EA}"/>
              </a:ext>
            </a:extLst>
          </p:cNvPr>
          <p:cNvSpPr/>
          <p:nvPr/>
        </p:nvSpPr>
        <p:spPr>
          <a:xfrm>
            <a:off x="37124" y="681039"/>
            <a:ext cx="13676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F5A64BD-2FAE-4ED8-B764-EA566313BA1C}"/>
              </a:ext>
            </a:extLst>
          </p:cNvPr>
          <p:cNvSpPr/>
          <p:nvPr/>
        </p:nvSpPr>
        <p:spPr>
          <a:xfrm>
            <a:off x="1" y="681039"/>
            <a:ext cx="1172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7D8C273-8646-4A9A-A824-CA1FFE0BF31E}"/>
              </a:ext>
            </a:extLst>
          </p:cNvPr>
          <p:cNvSpPr/>
          <p:nvPr/>
        </p:nvSpPr>
        <p:spPr>
          <a:xfrm flipH="1">
            <a:off x="199293" y="681039"/>
            <a:ext cx="37124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E91ADA5-C6FF-42A5-9476-C954F88EBA3A}"/>
              </a:ext>
            </a:extLst>
          </p:cNvPr>
          <p:cNvSpPr/>
          <p:nvPr/>
        </p:nvSpPr>
        <p:spPr>
          <a:xfrm flipH="1">
            <a:off x="252047" y="681039"/>
            <a:ext cx="37122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8BB74DD-D1C7-41E3-B3C4-DE2615732709}"/>
              </a:ext>
            </a:extLst>
          </p:cNvPr>
          <p:cNvSpPr/>
          <p:nvPr/>
        </p:nvSpPr>
        <p:spPr>
          <a:xfrm flipH="1">
            <a:off x="302847" y="681039"/>
            <a:ext cx="1172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B5DA84F0-E899-4FE7-A619-8AD792EA5644}"/>
              </a:ext>
            </a:extLst>
          </p:cNvPr>
          <p:cNvSpPr/>
          <p:nvPr/>
        </p:nvSpPr>
        <p:spPr>
          <a:xfrm flipH="1">
            <a:off x="339970" y="681039"/>
            <a:ext cx="1172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DC7E43CA-309E-4511-A25E-7E24F0688789}"/>
              </a:ext>
            </a:extLst>
          </p:cNvPr>
          <p:cNvSpPr/>
          <p:nvPr/>
        </p:nvSpPr>
        <p:spPr>
          <a:xfrm>
            <a:off x="371231" y="681039"/>
            <a:ext cx="4884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099" y="512064"/>
            <a:ext cx="103632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09750"/>
            <a:ext cx="5386917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7" y="1809750"/>
            <a:ext cx="5389034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459037"/>
            <a:ext cx="5386917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459037"/>
            <a:ext cx="5389034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Date Placeholder 6">
            <a:extLst>
              <a:ext uri="{FF2B5EF4-FFF2-40B4-BE49-F238E27FC236}">
                <a16:creationId xmlns:a16="http://schemas.microsoft.com/office/drawing/2014/main" xmlns="" id="{0477713D-4B8A-4DA1-BA33-7645B7BBC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5CE852-F8B8-4E9D-B79C-2E700557DD9E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18" name="Footer Placeholder 7">
            <a:extLst>
              <a:ext uri="{FF2B5EF4-FFF2-40B4-BE49-F238E27FC236}">
                <a16:creationId xmlns:a16="http://schemas.microsoft.com/office/drawing/2014/main" xmlns="" id="{CD2EF8CA-3301-40E9-8D1F-5396B704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19" name="Slide Number Placeholder 8">
            <a:extLst>
              <a:ext uri="{FF2B5EF4-FFF2-40B4-BE49-F238E27FC236}">
                <a16:creationId xmlns:a16="http://schemas.microsoft.com/office/drawing/2014/main" xmlns="" id="{FC09BE5B-CAC6-4150-A2A4-ED29ACD4A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81840232-1C09-4705-9BE5-73E90E5B1104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BEE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0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4DB5A378-F106-4996-9559-AD651050100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8872411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12064"/>
            <a:ext cx="103632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A114F9C-D40F-4DE1-B4A1-A1810E3D7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868C7C-F5AF-4FF5-87AF-73B1B4C09F42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BFB2A93-14E7-40DB-94FE-499E7FAF8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256EA37-CBAC-4FFC-A6F7-0573D9383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27E64E69-C4FB-44D6-9451-5854013F368D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BEE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774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312801C-303E-476B-986A-FF01C5A59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8D39A3-9360-4AEE-87FB-CBA10890EF40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A50198E-DD8D-4E29-9388-3EE45D0F6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676A1D4-64A3-42CE-8AA3-C8C5A4C0D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B661B3DA-5737-4B20-8FD9-B11C567431B3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BEE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30269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109728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435100"/>
            <a:ext cx="33528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0" y="1435100"/>
            <a:ext cx="73152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81084C2-18B0-495D-85E9-C1A71F907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0B0908-CF0A-4B22-8DBB-FF8C748A5241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805F348-5915-4A23-B329-C7A27C5FA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5BEC15B-F6E4-4D65-A4B6-659B4F6B5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0079E5-52EF-4AC7-B753-FF5F2CC83927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84834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3C507BA-44DE-438B-82D9-530501D3F142}"/>
              </a:ext>
            </a:extLst>
          </p:cNvPr>
          <p:cNvSpPr/>
          <p:nvPr/>
        </p:nvSpPr>
        <p:spPr>
          <a:xfrm>
            <a:off x="490416" y="0"/>
            <a:ext cx="11705492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7AECA515-6469-4E53-B11C-BC11AED85F0E}"/>
              </a:ext>
            </a:extLst>
          </p:cNvPr>
          <p:cNvCxnSpPr/>
          <p:nvPr/>
        </p:nvCxnSpPr>
        <p:spPr>
          <a:xfrm flipV="1">
            <a:off x="484554" y="1884363"/>
            <a:ext cx="11709401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>
            <a:extLst>
              <a:ext uri="{FF2B5EF4-FFF2-40B4-BE49-F238E27FC236}">
                <a16:creationId xmlns:a16="http://schemas.microsoft.com/office/drawing/2014/main" xmlns="" id="{BAF2656B-FFF2-4BEE-BB14-79ADEBB7272A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1375842" y="1197525"/>
            <a:ext cx="131762" cy="171938"/>
            <a:chOff x="6668087" y="1297746"/>
            <a:chExt cx="161840" cy="15660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24F7207D-A56D-40FB-A52D-1317F51584C8}"/>
                </a:ext>
              </a:extLst>
            </p:cNvPr>
            <p:cNvCxnSpPr/>
            <p:nvPr/>
          </p:nvCxnSpPr>
          <p:spPr>
            <a:xfrm rot="16200000">
              <a:off x="6663570" y="1302263"/>
              <a:ext cx="88978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C8CA29C0-8424-40CF-8F56-C5ED3080299C}"/>
                </a:ext>
              </a:extLst>
            </p:cNvPr>
            <p:cNvCxnSpPr/>
            <p:nvPr/>
          </p:nvCxnSpPr>
          <p:spPr>
            <a:xfrm rot="16200000" flipV="1">
              <a:off x="6684857" y="1412528"/>
              <a:ext cx="126350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A249A695-2639-49CB-B012-DD4015394A03}"/>
                </a:ext>
              </a:extLst>
            </p:cNvPr>
            <p:cNvCxnSpPr/>
            <p:nvPr/>
          </p:nvCxnSpPr>
          <p:spPr>
            <a:xfrm rot="5400000" flipH="1">
              <a:off x="6744490" y="1301288"/>
              <a:ext cx="88978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>
            <a:extLst>
              <a:ext uri="{FF2B5EF4-FFF2-40B4-BE49-F238E27FC236}">
                <a16:creationId xmlns:a16="http://schemas.microsoft.com/office/drawing/2014/main" xmlns="" id="{F812E8E4-7A24-41E2-BCC9-E9C24EC7AED6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1579042" y="1349925"/>
            <a:ext cx="131762" cy="171938"/>
            <a:chOff x="6668087" y="1297746"/>
            <a:chExt cx="161840" cy="15660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3204249D-487A-4A3F-9A6F-D8F3936681C5}"/>
                </a:ext>
              </a:extLst>
            </p:cNvPr>
            <p:cNvCxnSpPr/>
            <p:nvPr/>
          </p:nvCxnSpPr>
          <p:spPr>
            <a:xfrm rot="16200000">
              <a:off x="6663570" y="1302263"/>
              <a:ext cx="88978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D7127B51-8802-4C11-8122-A6ACC5B14D95}"/>
                </a:ext>
              </a:extLst>
            </p:cNvPr>
            <p:cNvCxnSpPr/>
            <p:nvPr/>
          </p:nvCxnSpPr>
          <p:spPr>
            <a:xfrm rot="16200000" flipV="1">
              <a:off x="6684857" y="1412528"/>
              <a:ext cx="126350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734E9768-C28C-4936-B60F-AABFB8B9F207}"/>
                </a:ext>
              </a:extLst>
            </p:cNvPr>
            <p:cNvCxnSpPr/>
            <p:nvPr/>
          </p:nvCxnSpPr>
          <p:spPr>
            <a:xfrm rot="5400000" flipH="1">
              <a:off x="6744490" y="1301288"/>
              <a:ext cx="88978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>
            <a:extLst>
              <a:ext uri="{FF2B5EF4-FFF2-40B4-BE49-F238E27FC236}">
                <a16:creationId xmlns:a16="http://schemas.microsoft.com/office/drawing/2014/main" xmlns="" id="{BD31A60C-FD21-4B83-BFC2-52B67DD5B3FE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1115981" y="1453113"/>
            <a:ext cx="131763" cy="171938"/>
            <a:chOff x="6668087" y="1297746"/>
            <a:chExt cx="161840" cy="156602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9C2F2CED-8AF8-43F0-B874-3694EF52B9EA}"/>
                </a:ext>
              </a:extLst>
            </p:cNvPr>
            <p:cNvCxnSpPr/>
            <p:nvPr/>
          </p:nvCxnSpPr>
          <p:spPr>
            <a:xfrm rot="16200000">
              <a:off x="6663570" y="1302262"/>
              <a:ext cx="88978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C65951AB-E9F2-45A2-A864-DB9E640A5F33}"/>
                </a:ext>
              </a:extLst>
            </p:cNvPr>
            <p:cNvCxnSpPr/>
            <p:nvPr/>
          </p:nvCxnSpPr>
          <p:spPr>
            <a:xfrm rot="16200000" flipV="1">
              <a:off x="6684857" y="1412528"/>
              <a:ext cx="126349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xmlns="" id="{D8E36AC1-449C-4BA5-B177-CC59DC65BE5B}"/>
                </a:ext>
              </a:extLst>
            </p:cNvPr>
            <p:cNvCxnSpPr/>
            <p:nvPr/>
          </p:nvCxnSpPr>
          <p:spPr>
            <a:xfrm rot="5400000" flipH="1">
              <a:off x="6744490" y="1301287"/>
              <a:ext cx="88978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1219200" y="441253"/>
            <a:ext cx="9144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0709" y="1893781"/>
            <a:ext cx="1170432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1219200" y="1150144"/>
            <a:ext cx="9144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4">
            <a:extLst>
              <a:ext uri="{FF2B5EF4-FFF2-40B4-BE49-F238E27FC236}">
                <a16:creationId xmlns:a16="http://schemas.microsoft.com/office/drawing/2014/main" xmlns="" id="{3F4BBE24-90FC-420F-AB61-44C79F9FB1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36000" y="55563"/>
            <a:ext cx="2844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79CA85-3872-41FC-B972-A1133CA2D8A8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xmlns="" id="{C7FD1C50-B23E-42FB-9B69-04591DA4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55563"/>
            <a:ext cx="7416800" cy="365125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xmlns="" id="{C40D9728-9A83-49D0-940A-A77285479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55563"/>
            <a:ext cx="609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00F3DA-686B-4A55-80F0-CB2415956C1F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619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81FE2E3-1779-4D54-A89E-5A3C40077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DD0493-3FAF-492C-9030-C06BE3257241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794B462-137E-40FC-8859-C06DA103C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F8074B4-8715-4AA5-8B58-B8D0BC869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10330D69-63FA-434C-B699-965AE80BA80C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BEE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7139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641600" cy="5851525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78232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EF0503D-2B6C-4EEC-BAD6-A276F2F77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D264EF-8C87-4A0B-AB86-4A8FCC800EE5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>
              <a:solidFill>
                <a:srgbClr val="FBEEC9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9D317D1-369D-4064-AFE5-F83ED92C1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01F17D-1EC8-45BE-81A3-A7A88F792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6CF5D642-3099-484D-A04A-1FA4066FB47B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BEE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86179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9">
            <a:extLst>
              <a:ext uri="{FF2B5EF4-FFF2-40B4-BE49-F238E27FC236}">
                <a16:creationId xmlns:a16="http://schemas.microsoft.com/office/drawing/2014/main" xmlns="" id="{013C8802-05F0-44C8-B427-0789F12A33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78563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xmlns="" id="{B39BBC84-8706-4EBE-9DEF-C1F765B9ED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78563"/>
            <a:ext cx="3860800" cy="457200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FBEEC9"/>
              </a:solidFill>
            </a:endParaRP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xmlns="" id="{34A56713-3EEC-49D9-A44E-0C8CDA1B5E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78563"/>
            <a:ext cx="2844800" cy="457200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25932534-FA53-4397-A995-E99457AAF542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BEE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380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870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xmlns="" id="{065FF430-A86A-408D-B4CD-0BDB219BC8FC}"/>
              </a:ext>
            </a:extLst>
          </p:cNvPr>
          <p:cNvGrpSpPr/>
          <p:nvPr userDrawn="1"/>
        </p:nvGrpSpPr>
        <p:grpSpPr>
          <a:xfrm>
            <a:off x="8766546" y="1684865"/>
            <a:ext cx="2664296" cy="4683693"/>
            <a:chOff x="445712" y="1449040"/>
            <a:chExt cx="2113018" cy="3924176"/>
          </a:xfrm>
        </p:grpSpPr>
        <p:sp>
          <p:nvSpPr>
            <p:cNvPr id="3" name="Rounded Rectangle 5">
              <a:extLst>
                <a:ext uri="{FF2B5EF4-FFF2-40B4-BE49-F238E27FC236}">
                  <a16:creationId xmlns:a16="http://schemas.microsoft.com/office/drawing/2014/main" xmlns="" id="{0CA6DF50-6795-474E-9081-6511A6DF797F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xmlns="" id="{E35AE172-B3BB-4E24-B958-0CB99851C0B0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xmlns="" id="{3492788A-995F-478E-A5F5-E0A3675E5DFD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8">
                <a:extLst>
                  <a:ext uri="{FF2B5EF4-FFF2-40B4-BE49-F238E27FC236}">
                    <a16:creationId xmlns:a16="http://schemas.microsoft.com/office/drawing/2014/main" xmlns="" id="{9A4EEAB5-7A36-43A2-9FDD-A2137FD0C0D2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10">
                <a:extLst>
                  <a:ext uri="{FF2B5EF4-FFF2-40B4-BE49-F238E27FC236}">
                    <a16:creationId xmlns:a16="http://schemas.microsoft.com/office/drawing/2014/main" xmlns="" id="{983787F9-8E6F-4588-9DA5-35FC31554940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3E2B1047-A353-4F69-8E34-66CE0EF65D91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8954464" y="2096435"/>
            <a:ext cx="2288460" cy="37530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xmlns="" id="{F072E626-24D1-4140-9541-74DA99F2F3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7129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2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490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542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623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>
            <a:extLst>
              <a:ext uri="{FF2B5EF4-FFF2-40B4-BE49-F238E27FC236}">
                <a16:creationId xmlns:a16="http://schemas.microsoft.com/office/drawing/2014/main" xmlns="" id="{8EDFE14F-68A3-4721-A300-04398A264427}"/>
              </a:ext>
            </a:extLst>
          </p:cNvPr>
          <p:cNvSpPr/>
          <p:nvPr/>
        </p:nvSpPr>
        <p:spPr>
          <a:xfrm>
            <a:off x="9770" y="14288"/>
            <a:ext cx="12172462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58C4532-8F13-4DC9-A286-BC5D643FBBC4}"/>
              </a:ext>
            </a:extLst>
          </p:cNvPr>
          <p:cNvCxnSpPr/>
          <p:nvPr/>
        </p:nvCxnSpPr>
        <p:spPr>
          <a:xfrm>
            <a:off x="1" y="6350"/>
            <a:ext cx="12182231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52D8AE9C-8269-411C-951A-2D56536602AE}"/>
              </a:ext>
            </a:extLst>
          </p:cNvPr>
          <p:cNvCxnSpPr/>
          <p:nvPr/>
        </p:nvCxnSpPr>
        <p:spPr>
          <a:xfrm rot="10800000" flipV="1">
            <a:off x="8624277" y="4948239"/>
            <a:ext cx="3563815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xmlns="" id="{569C778D-39D4-4454-B9E9-4D10DBE59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8289"/>
            <a:ext cx="109728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078" name="Text Placeholder 12">
            <a:extLst>
              <a:ext uri="{FF2B5EF4-FFF2-40B4-BE49-F238E27FC236}">
                <a16:creationId xmlns:a16="http://schemas.microsoft.com/office/drawing/2014/main" xmlns="" id="{66985C95-15DF-4562-9DB7-1BC2144095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82775"/>
            <a:ext cx="10972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xmlns="" id="{342E3F2C-71FE-4838-B93E-944544DA62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89077" y="6481764"/>
            <a:ext cx="28448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AD2C427-E11D-4E73-AF2D-9FE68CB53730}" type="datetimeFigureOut">
              <a:rPr lang="id-ID"/>
              <a:pPr>
                <a:defRPr/>
              </a:pPr>
              <a:t>09/03/2022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240CF27-C286-4D68-AB52-B177226D41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1" y="6481764"/>
            <a:ext cx="5679831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xmlns="" id="{EAD6586E-8D8B-49E4-8CD1-AB02F6E1EA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18970" y="6481764"/>
            <a:ext cx="670169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>
              <a:defRPr/>
            </a:pPr>
            <a:fld id="{6612DAA8-D0BB-4112-AC9C-B8BDA5FE95FE}" type="slidenum">
              <a:rPr lang="id-ID" altLang="id-ID"/>
              <a:pPr>
                <a:defRPr/>
              </a:pPr>
              <a:t>‹#›</a:t>
            </a:fld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812818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marL="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</a:defRPr>
      </a:lvl2pPr>
      <a:lvl3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</a:defRPr>
      </a:lvl3pPr>
      <a:lvl4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</a:defRPr>
      </a:lvl4pPr>
      <a:lvl5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</a:defRPr>
      </a:lvl5pPr>
      <a:lvl6pPr marL="9413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</a:defRPr>
      </a:lvl6pPr>
      <a:lvl7pPr marL="13985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</a:defRPr>
      </a:lvl7pPr>
      <a:lvl8pPr marL="18557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</a:defRPr>
      </a:lvl8pPr>
      <a:lvl9pPr marL="23129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anose="020B0604030504040204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64999">
              <a:srgbClr val="000000"/>
            </a:gs>
            <a:gs pos="100000">
              <a:srgbClr val="8B68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5EFE5CA-757E-4AEB-B8BD-943182230B0D}"/>
              </a:ext>
            </a:extLst>
          </p:cNvPr>
          <p:cNvSpPr/>
          <p:nvPr/>
        </p:nvSpPr>
        <p:spPr>
          <a:xfrm>
            <a:off x="0" y="1"/>
            <a:ext cx="488462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21FDE3C-F344-4847-8C84-3F2F8CF7EC20}"/>
              </a:ext>
            </a:extLst>
          </p:cNvPr>
          <p:cNvSpPr/>
          <p:nvPr/>
        </p:nvSpPr>
        <p:spPr>
          <a:xfrm>
            <a:off x="339970" y="5046664"/>
            <a:ext cx="97692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504E741-6B59-42CF-A2A0-D081A7ABBA31}"/>
              </a:ext>
            </a:extLst>
          </p:cNvPr>
          <p:cNvSpPr/>
          <p:nvPr/>
        </p:nvSpPr>
        <p:spPr>
          <a:xfrm>
            <a:off x="339970" y="4797425"/>
            <a:ext cx="9769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1244821-1F87-4D4B-9F47-F9281B4D1087}"/>
              </a:ext>
            </a:extLst>
          </p:cNvPr>
          <p:cNvSpPr/>
          <p:nvPr/>
        </p:nvSpPr>
        <p:spPr>
          <a:xfrm>
            <a:off x="339970" y="4637088"/>
            <a:ext cx="97692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F2641F5-7538-490F-B687-6655CF4A1E2B}"/>
              </a:ext>
            </a:extLst>
          </p:cNvPr>
          <p:cNvSpPr/>
          <p:nvPr/>
        </p:nvSpPr>
        <p:spPr>
          <a:xfrm>
            <a:off x="339970" y="4541838"/>
            <a:ext cx="97692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891D485-DD2A-44EA-8C1E-B30660D96CA4}"/>
              </a:ext>
            </a:extLst>
          </p:cNvPr>
          <p:cNvSpPr/>
          <p:nvPr/>
        </p:nvSpPr>
        <p:spPr>
          <a:xfrm>
            <a:off x="412262" y="681039"/>
            <a:ext cx="60569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F56473A-F724-4896-901B-C0C90330BA2C}"/>
              </a:ext>
            </a:extLst>
          </p:cNvPr>
          <p:cNvSpPr/>
          <p:nvPr/>
        </p:nvSpPr>
        <p:spPr>
          <a:xfrm>
            <a:off x="359508" y="681039"/>
            <a:ext cx="35169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AE147FB-A2BB-4737-BCE4-83DC7D0049FB}"/>
              </a:ext>
            </a:extLst>
          </p:cNvPr>
          <p:cNvSpPr/>
          <p:nvPr/>
        </p:nvSpPr>
        <p:spPr>
          <a:xfrm>
            <a:off x="334109" y="681039"/>
            <a:ext cx="11723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A627BB81-ADA9-4291-81C4-D645853849B9}"/>
              </a:ext>
            </a:extLst>
          </p:cNvPr>
          <p:cNvSpPr/>
          <p:nvPr/>
        </p:nvSpPr>
        <p:spPr>
          <a:xfrm>
            <a:off x="295032" y="681039"/>
            <a:ext cx="13676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xmlns="" id="{99698B60-62F1-4013-B6CA-C83128ED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512763"/>
            <a:ext cx="103632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60" name="Text Placeholder 12">
            <a:extLst>
              <a:ext uri="{FF2B5EF4-FFF2-40B4-BE49-F238E27FC236}">
                <a16:creationId xmlns:a16="http://schemas.microsoft.com/office/drawing/2014/main" xmlns="" id="{33501B2B-86F2-4283-944C-775F77FD6F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19200" y="1784350"/>
            <a:ext cx="10363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xmlns="" id="{A213F96A-412C-4111-A0FD-847F897F44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360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3335B5C-211C-4333-9FA2-3CD3620C921D}" type="datetimeFigureOut">
              <a:rPr lang="en-US"/>
              <a:pPr>
                <a:defRPr/>
              </a:pPr>
              <a:t>3/9/2022</a:t>
            </a:fld>
            <a:endParaRPr lang="en-US" sz="1300" dirty="0">
              <a:solidFill>
                <a:schemeClr val="bg2">
                  <a:tint val="60000"/>
                  <a:satMod val="155000"/>
                </a:scheme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1E21385-9630-4185-960E-3B2B18550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19200" y="6416676"/>
            <a:ext cx="74168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xmlns="" id="{D723E4CA-4686-4096-A4BD-79A4A4B19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0800" y="6416676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93E374F-39FE-49C8-8152-BC70827B24A8}" type="slidenum">
              <a:rPr lang="en-US" altLang="en-US"/>
              <a:pPr>
                <a:defRPr/>
              </a:pPr>
              <a:t>‹#›</a:t>
            </a:fld>
            <a:endParaRPr lang="en-US" altLang="en-US" sz="1600" b="1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6030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FFFAB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B58B80"/>
        </a:buClr>
        <a:buFont typeface="Wingdings 3" panose="05040102010807070707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B58B80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64999">
              <a:srgbClr val="000000"/>
            </a:gs>
            <a:gs pos="100000">
              <a:srgbClr val="8B68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5EFE5CA-757E-4AEB-B8BD-943182230B0D}"/>
              </a:ext>
            </a:extLst>
          </p:cNvPr>
          <p:cNvSpPr/>
          <p:nvPr/>
        </p:nvSpPr>
        <p:spPr>
          <a:xfrm>
            <a:off x="0" y="1"/>
            <a:ext cx="488462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21FDE3C-F344-4847-8C84-3F2F8CF7EC20}"/>
              </a:ext>
            </a:extLst>
          </p:cNvPr>
          <p:cNvSpPr/>
          <p:nvPr/>
        </p:nvSpPr>
        <p:spPr>
          <a:xfrm>
            <a:off x="339970" y="5046664"/>
            <a:ext cx="97692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504E741-6B59-42CF-A2A0-D081A7ABBA31}"/>
              </a:ext>
            </a:extLst>
          </p:cNvPr>
          <p:cNvSpPr/>
          <p:nvPr/>
        </p:nvSpPr>
        <p:spPr>
          <a:xfrm>
            <a:off x="339970" y="4797425"/>
            <a:ext cx="9769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1244821-1F87-4D4B-9F47-F9281B4D1087}"/>
              </a:ext>
            </a:extLst>
          </p:cNvPr>
          <p:cNvSpPr/>
          <p:nvPr/>
        </p:nvSpPr>
        <p:spPr>
          <a:xfrm>
            <a:off x="339970" y="4637088"/>
            <a:ext cx="97692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F2641F5-7538-490F-B687-6655CF4A1E2B}"/>
              </a:ext>
            </a:extLst>
          </p:cNvPr>
          <p:cNvSpPr/>
          <p:nvPr/>
        </p:nvSpPr>
        <p:spPr>
          <a:xfrm>
            <a:off x="339970" y="4541838"/>
            <a:ext cx="97692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891D485-DD2A-44EA-8C1E-B30660D96CA4}"/>
              </a:ext>
            </a:extLst>
          </p:cNvPr>
          <p:cNvSpPr/>
          <p:nvPr/>
        </p:nvSpPr>
        <p:spPr>
          <a:xfrm>
            <a:off x="412262" y="681039"/>
            <a:ext cx="60569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F56473A-F724-4896-901B-C0C90330BA2C}"/>
              </a:ext>
            </a:extLst>
          </p:cNvPr>
          <p:cNvSpPr/>
          <p:nvPr/>
        </p:nvSpPr>
        <p:spPr>
          <a:xfrm>
            <a:off x="359508" y="681039"/>
            <a:ext cx="35169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AE147FB-A2BB-4737-BCE4-83DC7D0049FB}"/>
              </a:ext>
            </a:extLst>
          </p:cNvPr>
          <p:cNvSpPr/>
          <p:nvPr/>
        </p:nvSpPr>
        <p:spPr>
          <a:xfrm>
            <a:off x="334109" y="681039"/>
            <a:ext cx="11723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A627BB81-ADA9-4291-81C4-D645853849B9}"/>
              </a:ext>
            </a:extLst>
          </p:cNvPr>
          <p:cNvSpPr/>
          <p:nvPr/>
        </p:nvSpPr>
        <p:spPr>
          <a:xfrm>
            <a:off x="295032" y="681039"/>
            <a:ext cx="13676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xmlns="" id="{99698B60-62F1-4013-B6CA-C83128ED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512763"/>
            <a:ext cx="103632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60" name="Text Placeholder 12">
            <a:extLst>
              <a:ext uri="{FF2B5EF4-FFF2-40B4-BE49-F238E27FC236}">
                <a16:creationId xmlns:a16="http://schemas.microsoft.com/office/drawing/2014/main" xmlns="" id="{33501B2B-86F2-4283-944C-775F77FD6F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19200" y="1784350"/>
            <a:ext cx="10363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xmlns="" id="{A213F96A-412C-4111-A0FD-847F897F44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360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3335B5C-211C-4333-9FA2-3CD3620C921D}" type="datetimeFigureOut">
              <a:rPr lang="en-US">
                <a:solidFill>
                  <a:srgbClr val="FBEEC9"/>
                </a:solidFill>
              </a:rPr>
              <a:pPr>
                <a:defRPr/>
              </a:pPr>
              <a:t>3/9/2022</a:t>
            </a:fld>
            <a:endParaRPr lang="en-US" sz="1300" dirty="0">
              <a:solidFill>
                <a:srgbClr val="4E3B30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1E21385-9630-4185-960E-3B2B18550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19200" y="6416676"/>
            <a:ext cx="74168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4E3B30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xmlns="" id="{D723E4CA-4686-4096-A4BD-79A4A4B19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0800" y="6416676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93E374F-39FE-49C8-8152-BC70827B24A8}" type="slidenum">
              <a:rPr lang="en-US" altLang="en-US">
                <a:solidFill>
                  <a:srgbClr val="FBEEC9"/>
                </a:solidFill>
              </a:rPr>
              <a:pPr>
                <a:defRPr/>
              </a:pPr>
              <a:t>‹#›</a:t>
            </a:fld>
            <a:endParaRPr lang="en-US" altLang="en-US" sz="1600" b="1">
              <a:solidFill>
                <a:srgbClr val="F0E3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6496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FFFAB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FFAB0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B58B80"/>
        </a:buClr>
        <a:buFont typeface="Wingdings 3" panose="05040102010807070707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B58B80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://kuabungah.blogspot.com/2011_04_01_archive.html" TargetMode="External"/><Relationship Id="rId7" Type="http://schemas.openxmlformats.org/officeDocument/2006/relationships/hyperlink" Target="https://ajaib.co.id/pegawai-negeri-sipil-pengertian-dan-keuntungannya/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hyperlink" Target="http://santikajeng.blogspot.com/2015/03/alasan-mengapa-cincin-pernikahan.html" TargetMode="External"/><Relationship Id="rId4" Type="http://schemas.openxmlformats.org/officeDocument/2006/relationships/image" Target="../media/image21.jpg"/><Relationship Id="rId9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lumenlearning.com/suny-introwgss/chapter/the-family/" TargetMode="Externa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kantorpengacarajakarta.com/kewenangan-pengadilan-untuk-mengadili-dan-memutus-permohonan-talak-dan-atau-gugatan-perceraian/" TargetMode="Externa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kantorpengacara.co/kewajiban-mantan-suami-terhadap-anak-pasca-perceraian/" TargetMode="Externa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bacalagers.com/tips-pengelolaan-keuangan-pasca-perceraian/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getepe.blogspot.com/2012/11/gambar-abstrak-karya-sayah.html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5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kartunkuhd.blogspot.com/2020/07/19-foto-kartun-ayah-ibu-anak.html" TargetMode="External"/><Relationship Id="rId3" Type="http://schemas.openxmlformats.org/officeDocument/2006/relationships/hyperlink" Target="https://www.background.id/2018/06/download-630-background-abstrak.html" TargetMode="External"/><Relationship Id="rId7" Type="http://schemas.openxmlformats.org/officeDocument/2006/relationships/image" Target="../media/image56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mikikartun.blogspot.com/2020/06/keren-30-gambar-kartun-kursi-roda.html" TargetMode="External"/><Relationship Id="rId5" Type="http://schemas.openxmlformats.org/officeDocument/2006/relationships/image" Target="../media/image55.gif"/><Relationship Id="rId10" Type="http://schemas.openxmlformats.org/officeDocument/2006/relationships/hyperlink" Target="https://buku.karangkraf.com/info-Artikel/726/poligami-tidak-salah%E2%80%A6-yang-salahnya-pada-sang-suami-boleh-adilkah-dia" TargetMode="External"/><Relationship Id="rId4" Type="http://schemas.openxmlformats.org/officeDocument/2006/relationships/image" Target="../media/image54.jpeg"/><Relationship Id="rId9" Type="http://schemas.openxmlformats.org/officeDocument/2006/relationships/image" Target="../media/image5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ckground.id/2018/06/download-630-background-abstrak.html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6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apuabaratpos.com/2019-kasus-perceraian-didominasi-pns/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ehtrend.com/2020/01/20/faktor-ekonomi-dan-perselingkuhan-penyebab-perceraian-pns-di-abdya/" TargetMode="Externa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atucinta.com/3-cara-simple-agar-suami-tak-selingkuh/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arakata.id/buat-para-wanita-jangan-takut-ditinggal-sang-kekasih-berikut-5-cara-membuat-mantan-klepek-klepek/" TargetMode="External"/><Relationship Id="rId4" Type="http://schemas.openxmlformats.org/officeDocument/2006/relationships/image" Target="../media/image3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veYFL4C57w" TargetMode="External"/><Relationship Id="rId7" Type="http://schemas.openxmlformats.org/officeDocument/2006/relationships/hyperlink" Target="https://abdulfarique.blogspot.com/2011/02/tinggalkan-judi-dan-jadi-kaya.html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hyperlink" Target="https://www.youtube.com/watch?v=3WwRkjHtkUI" TargetMode="External"/><Relationship Id="rId4" Type="http://schemas.openxmlformats.org/officeDocument/2006/relationships/image" Target="../media/image3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rental.blogspot.com/2017/01/upaya-penanganan-kekerasan-dalam-rumah.html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hyperlink" Target="http://www.fanind.com/4-jenis-kekerasan-dalam-rumah-tangga.html" TargetMode="External"/><Relationship Id="rId4" Type="http://schemas.openxmlformats.org/officeDocument/2006/relationships/image" Target="../media/image4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60E716D-A614-4C1E-9C41-9BE4C5BDF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9540265" y="1627494"/>
            <a:ext cx="1801112" cy="15445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7A54A2-1195-4231-BE4E-0563A12D14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891167" y="1627494"/>
            <a:ext cx="1787599" cy="154451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01F5D681-AD0B-493E-ADC8-1F4FBDF106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2665253" y="0"/>
            <a:ext cx="6879800" cy="3833584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F07B180-9828-4828-8D88-1526BEEE8080}"/>
              </a:ext>
            </a:extLst>
          </p:cNvPr>
          <p:cNvSpPr/>
          <p:nvPr/>
        </p:nvSpPr>
        <p:spPr>
          <a:xfrm>
            <a:off x="3502360" y="0"/>
            <a:ext cx="1783146" cy="6906990"/>
          </a:xfrm>
          <a:prstGeom prst="rect">
            <a:avLst/>
          </a:prstGeom>
          <a:solidFill>
            <a:srgbClr val="00B05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B9BE91D1-A731-42A2-8219-49104F268D4A}"/>
              </a:ext>
            </a:extLst>
          </p:cNvPr>
          <p:cNvSpPr/>
          <p:nvPr/>
        </p:nvSpPr>
        <p:spPr>
          <a:xfrm>
            <a:off x="6593122" y="0"/>
            <a:ext cx="2001750" cy="6906990"/>
          </a:xfrm>
          <a:prstGeom prst="rect">
            <a:avLst/>
          </a:pr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25EB300C-5C6D-4A13-B586-0AF488200C95}"/>
              </a:ext>
            </a:extLst>
          </p:cNvPr>
          <p:cNvSpPr/>
          <p:nvPr/>
        </p:nvSpPr>
        <p:spPr>
          <a:xfrm>
            <a:off x="9551845" y="18705"/>
            <a:ext cx="1782740" cy="6888285"/>
          </a:xfrm>
          <a:prstGeom prst="rect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5097A76-E108-4D88-8E3B-29E624C00D28}"/>
              </a:ext>
            </a:extLst>
          </p:cNvPr>
          <p:cNvSpPr/>
          <p:nvPr/>
        </p:nvSpPr>
        <p:spPr>
          <a:xfrm>
            <a:off x="877653" y="-24407"/>
            <a:ext cx="1801115" cy="6858000"/>
          </a:xfrm>
          <a:prstGeom prst="rect">
            <a:avLst/>
          </a:prstGeom>
          <a:solidFill>
            <a:srgbClr val="D9C37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3C23A94-6C84-45A9-954A-69E2F6E7E6D7}"/>
              </a:ext>
            </a:extLst>
          </p:cNvPr>
          <p:cNvSpPr/>
          <p:nvPr/>
        </p:nvSpPr>
        <p:spPr>
          <a:xfrm>
            <a:off x="-31889" y="3193062"/>
            <a:ext cx="12255777" cy="1544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IZIN PERKAWINAN DAN PERCERAIAN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BAGI PNS</a:t>
            </a:r>
            <a:endParaRPr kumimoji="0" lang="en-ID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32" name="Flowchart: Punched Tape 31">
            <a:extLst>
              <a:ext uri="{FF2B5EF4-FFF2-40B4-BE49-F238E27FC236}">
                <a16:creationId xmlns:a16="http://schemas.microsoft.com/office/drawing/2014/main" xmlns="" id="{C71C426D-8543-4480-9DB5-19B5BE4BF9FC}"/>
              </a:ext>
            </a:extLst>
          </p:cNvPr>
          <p:cNvSpPr/>
          <p:nvPr/>
        </p:nvSpPr>
        <p:spPr>
          <a:xfrm>
            <a:off x="904682" y="4828878"/>
            <a:ext cx="10436695" cy="1098884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(heading)"/>
                <a:ea typeface="+mn-ea"/>
                <a:cs typeface="Aharoni" panose="02010803020104030203" pitchFamily="2" charset="-79"/>
              </a:rPr>
              <a:t>PP No. 10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(heading)"/>
                <a:ea typeface="+mn-ea"/>
                <a:cs typeface="Aharoni" panose="02010803020104030203" pitchFamily="2" charset="-79"/>
              </a:rPr>
              <a:t>Tahun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(heading)"/>
                <a:ea typeface="+mn-ea"/>
                <a:cs typeface="Aharoni" panose="02010803020104030203" pitchFamily="2" charset="-79"/>
              </a:rPr>
              <a:t> 1983 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(heading)"/>
                <a:ea typeface="+mn-ea"/>
                <a:cs typeface="Aharoni" panose="02010803020104030203" pitchFamily="2" charset="-79"/>
              </a:rPr>
              <a:t>jo.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(heading)"/>
                <a:ea typeface="+mn-ea"/>
                <a:cs typeface="Aharoni" panose="02010803020104030203" pitchFamily="2" charset="-79"/>
              </a:rPr>
              <a:t>PP 45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(heading)"/>
                <a:ea typeface="+mn-ea"/>
                <a:cs typeface="Aharoni" panose="02010803020104030203" pitchFamily="2" charset="-79"/>
              </a:rPr>
              <a:t>Tahun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(heading)"/>
                <a:ea typeface="+mn-ea"/>
                <a:cs typeface="Aharoni" panose="02010803020104030203" pitchFamily="2" charset="-79"/>
              </a:rPr>
              <a:t> 1990</a:t>
            </a:r>
            <a:endParaRPr kumimoji="0" lang="en-ID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(heading)"/>
              <a:ea typeface="+mn-ea"/>
              <a:cs typeface="Aharoni" panose="02010803020104030203" pitchFamily="2" charset="-79"/>
            </a:endParaRPr>
          </a:p>
        </p:txBody>
      </p:sp>
      <p:pic>
        <p:nvPicPr>
          <p:cNvPr id="42" name="Picture 41" descr="D:\#DESAIN\poster\55639d010423bd9a768b4567.png">
            <a:extLst>
              <a:ext uri="{FF2B5EF4-FFF2-40B4-BE49-F238E27FC236}">
                <a16:creationId xmlns:a16="http://schemas.microsoft.com/office/drawing/2014/main" xmlns="" id="{62644A37-62F1-43A9-9293-C60AF12C7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2" y="18705"/>
            <a:ext cx="970141" cy="108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69">
            <a:extLst>
              <a:ext uri="{FF2B5EF4-FFF2-40B4-BE49-F238E27FC236}">
                <a16:creationId xmlns:a16="http://schemas.microsoft.com/office/drawing/2014/main" xmlns="" id="{9C8EB27C-24F0-4629-9516-3B97390A8675}"/>
              </a:ext>
            </a:extLst>
          </p:cNvPr>
          <p:cNvSpPr/>
          <p:nvPr/>
        </p:nvSpPr>
        <p:spPr>
          <a:xfrm>
            <a:off x="10876546" y="111207"/>
            <a:ext cx="1183993" cy="107590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1C9BA4E-0A74-4E55-871B-465DF707482E}"/>
              </a:ext>
            </a:extLst>
          </p:cNvPr>
          <p:cNvSpPr/>
          <p:nvPr/>
        </p:nvSpPr>
        <p:spPr>
          <a:xfrm>
            <a:off x="0" y="6392648"/>
            <a:ext cx="12223888" cy="46199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Badan </a:t>
            </a:r>
            <a:r>
              <a:rPr lang="en-US" sz="2000" b="1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Kepegawaian</a:t>
            </a:r>
            <a:r>
              <a:rPr lang="en-US" sz="2000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Daerah  </a:t>
            </a:r>
            <a:r>
              <a:rPr lang="en-US" sz="2000" b="1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Provinsi</a:t>
            </a:r>
            <a:r>
              <a:rPr lang="en-US" sz="2000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Jawa</a:t>
            </a:r>
            <a:r>
              <a:rPr lang="en-US" sz="2000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Tengah</a:t>
            </a:r>
            <a:endParaRPr lang="en-ID" sz="2000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62006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1648F5-A587-45F8-85BC-12FA56622182}"/>
              </a:ext>
            </a:extLst>
          </p:cNvPr>
          <p:cNvSpPr txBox="1">
            <a:spLocks/>
          </p:cNvSpPr>
          <p:nvPr/>
        </p:nvSpPr>
        <p:spPr>
          <a:xfrm>
            <a:off x="266406" y="340702"/>
            <a:ext cx="5436577" cy="6862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11163" indent="-342900">
              <a:spcBef>
                <a:spcPts val="700"/>
              </a:spcBef>
              <a:defRPr/>
            </a:pPr>
            <a:r>
              <a:rPr lang="id-ID" sz="3600" b="1" dirty="0">
                <a:solidFill>
                  <a:srgbClr val="FF0000"/>
                </a:solidFill>
                <a:latin typeface="Corbel"/>
                <a:ea typeface="+mn-ea"/>
                <a:cs typeface="+mn-cs"/>
              </a:rPr>
              <a:t>Pembinaan Cerai Terpad</a:t>
            </a:r>
            <a:r>
              <a:rPr lang="en-US" sz="3600" b="1" dirty="0">
                <a:solidFill>
                  <a:srgbClr val="FF0000"/>
                </a:solidFill>
                <a:latin typeface="Corbel"/>
                <a:ea typeface="+mn-ea"/>
                <a:cs typeface="+mn-cs"/>
              </a:rPr>
              <a:t>u</a:t>
            </a:r>
            <a:endParaRPr lang="id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7D4093-1A70-4013-82F5-FC0528F228E6}"/>
              </a:ext>
            </a:extLst>
          </p:cNvPr>
          <p:cNvSpPr txBox="1">
            <a:spLocks/>
          </p:cNvSpPr>
          <p:nvPr/>
        </p:nvSpPr>
        <p:spPr>
          <a:xfrm>
            <a:off x="32825" y="1143000"/>
            <a:ext cx="5903741" cy="4572000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Penasehatan perkawinan BP4 / rekomendasi gereja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Mediasi atasan langsung dengan mempertemukan kedua belah pihak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Konseling Psikolog BKD Prov. Jateng (alasan pertengkaran)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Koordinasi akhir oleh BKD Prov. Jateng dengan atasan langsung dan unsur perangkat daerah untuk memberikan rekomendasi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Perceraian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sebagai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Opsi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terakhir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,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karena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dapat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berpengaruh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pada masa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depan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anak-anak</a:t>
            </a:r>
            <a:endParaRPr lang="id-ID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6CC8EB5C-14D7-4A42-9A1F-C50D611777D7}"/>
              </a:ext>
            </a:extLst>
          </p:cNvPr>
          <p:cNvSpPr txBox="1">
            <a:spLocks/>
          </p:cNvSpPr>
          <p:nvPr/>
        </p:nvSpPr>
        <p:spPr>
          <a:xfrm>
            <a:off x="6755423" y="512763"/>
            <a:ext cx="5436577" cy="19081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defRPr/>
            </a:pPr>
            <a:r>
              <a:rPr lang="id-ID" sz="2400" b="1" kern="10" dirty="0">
                <a:solidFill>
                  <a:srgbClr val="FF0000"/>
                </a:solidFill>
                <a:latin typeface="Corbel" panose="020B0503020204020204" pitchFamily="34" charset="0"/>
                <a:ea typeface="+mn-ea"/>
                <a:cs typeface="+mn-cs"/>
              </a:rPr>
              <a:t>SE Gubernur Jateng No. 800/03838/2019 tanggal 2 Mei 2019 tentang Ketentuan Surat Pernyataan Kesepakatan Cerai dalam Pengajuan Permohonan Izin Cerai  bagi</a:t>
            </a:r>
            <a:r>
              <a:rPr lang="en-US" sz="2400" b="1" kern="10" dirty="0">
                <a:solidFill>
                  <a:srgbClr val="FF0000"/>
                </a:solidFill>
                <a:latin typeface="Corbel" panose="020B0503020204020204" pitchFamily="34" charset="0"/>
                <a:ea typeface="+mn-ea"/>
                <a:cs typeface="+mn-cs"/>
              </a:rPr>
              <a:t> </a:t>
            </a:r>
            <a:r>
              <a:rPr lang="id-ID" sz="2400" b="1" kern="10" dirty="0">
                <a:solidFill>
                  <a:srgbClr val="FF0000"/>
                </a:solidFill>
                <a:latin typeface="Corbel" panose="020B0503020204020204" pitchFamily="34" charset="0"/>
                <a:ea typeface="+mn-ea"/>
                <a:cs typeface="+mn-cs"/>
              </a:rPr>
              <a:t>PNS</a:t>
            </a:r>
            <a:endParaRPr lang="id-ID" b="1" dirty="0"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650AD0F2-3F2D-44A9-96B9-D6ECDA33BA1B}"/>
              </a:ext>
            </a:extLst>
          </p:cNvPr>
          <p:cNvSpPr txBox="1">
            <a:spLocks/>
          </p:cNvSpPr>
          <p:nvPr/>
        </p:nvSpPr>
        <p:spPr>
          <a:xfrm>
            <a:off x="6583680" y="2420938"/>
            <a:ext cx="5608320" cy="3935412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PNS Penggugat wajib memperoleh keputusan izin cerai dari PPK, sebelum mengajukan gugatan cerai ke PA/PN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Kesepakatan cerai bermaterai dapat dikecualikan bila dari hasil klarifikasi, penyebab pertengkaran bukan kesalahan pihak PNS, dibuktikan : hasil BAPK saksi, pernyataan saksi, bukti lain yang dapat dipertanggungjawabkan</a:t>
            </a:r>
          </a:p>
          <a:p>
            <a:pPr marL="68263" indent="0">
              <a:buFont typeface="Arial" panose="020B0604020202020204" pitchFamily="34" charset="0"/>
              <a:buNone/>
              <a:defRPr/>
            </a:pPr>
            <a:endParaRPr lang="id-ID" dirty="0">
              <a:solidFill>
                <a:schemeClr val="bg1"/>
              </a:solidFill>
            </a:endParaRPr>
          </a:p>
          <a:p>
            <a:pPr>
              <a:defRPr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82044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3BA6CDE0-C4E4-495B-9C34-AFAC98187C3A}"/>
              </a:ext>
            </a:extLst>
          </p:cNvPr>
          <p:cNvGrpSpPr>
            <a:grpSpLocks/>
          </p:cNvGrpSpPr>
          <p:nvPr/>
        </p:nvGrpSpPr>
        <p:grpSpPr bwMode="auto">
          <a:xfrm>
            <a:off x="1617663" y="1052514"/>
            <a:ext cx="9015412" cy="5487987"/>
            <a:chOff x="-324544" y="764704"/>
            <a:chExt cx="10156825" cy="548798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25444992-2A8F-42CD-8CAF-A99673E2B051}"/>
                </a:ext>
              </a:extLst>
            </p:cNvPr>
            <p:cNvSpPr/>
            <p:nvPr/>
          </p:nvSpPr>
          <p:spPr>
            <a:xfrm>
              <a:off x="517833" y="1250479"/>
              <a:ext cx="1191133" cy="361950"/>
            </a:xfrm>
            <a:prstGeom prst="ellipse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Penggugat</a:t>
              </a: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xmlns="" id="{A7E9F8FF-F776-4254-87FE-DC06CDF0B32A}"/>
                </a:ext>
              </a:extLst>
            </p:cNvPr>
            <p:cNvSpPr/>
            <p:nvPr/>
          </p:nvSpPr>
          <p:spPr>
            <a:xfrm>
              <a:off x="2147147" y="1212379"/>
              <a:ext cx="1142844" cy="457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Laporan tertulis 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xmlns="" id="{6BE6D163-E4F2-4A72-8E9D-15F65878E1F8}"/>
                </a:ext>
              </a:extLst>
            </p:cNvPr>
            <p:cNvSpPr/>
            <p:nvPr/>
          </p:nvSpPr>
          <p:spPr>
            <a:xfrm>
              <a:off x="3805075" y="1260004"/>
              <a:ext cx="676049" cy="3810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>
                  <a:solidFill>
                    <a:sysClr val="windowText" lastClr="000000"/>
                  </a:solidFill>
                  <a:latin typeface="Arial Narrow" pitchFamily="34" charset="0"/>
                </a:rPr>
                <a:t>Atasan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xmlns="" id="{46580640-E8F3-4935-BDA2-464A9AF97354}"/>
                </a:ext>
              </a:extLst>
            </p:cNvPr>
            <p:cNvSpPr/>
            <p:nvPr/>
          </p:nvSpPr>
          <p:spPr>
            <a:xfrm>
              <a:off x="3613707" y="1955329"/>
              <a:ext cx="1048054" cy="742950"/>
            </a:xfrm>
            <a:prstGeom prst="roundRect">
              <a:avLst/>
            </a:prstGeom>
            <a:gradFill>
              <a:gsLst>
                <a:gs pos="61000">
                  <a:srgbClr val="FFC643"/>
                </a:gs>
                <a:gs pos="0">
                  <a:srgbClr val="FF9900"/>
                </a:gs>
                <a:gs pos="100000">
                  <a:srgbClr val="FFFF99"/>
                </a:gs>
              </a:gsLst>
              <a:lin ang="5400000" scaled="0"/>
            </a:gradFill>
            <a:ln w="1270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panggil suami-istri u/ mediasi / BAPK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xmlns="" id="{A6AAE2BC-CB29-4273-AEB8-9961698EFFAF}"/>
                </a:ext>
              </a:extLst>
            </p:cNvPr>
            <p:cNvSpPr/>
            <p:nvPr/>
          </p:nvSpPr>
          <p:spPr>
            <a:xfrm>
              <a:off x="2966275" y="2888779"/>
              <a:ext cx="896032" cy="495300"/>
            </a:xfrm>
            <a:prstGeom prst="roundRect">
              <a:avLst/>
            </a:prstGeom>
            <a:gradFill>
              <a:gsLst>
                <a:gs pos="61000">
                  <a:srgbClr val="FFC643"/>
                </a:gs>
                <a:gs pos="0">
                  <a:srgbClr val="FF9900"/>
                </a:gs>
                <a:gs pos="100000">
                  <a:srgbClr val="FFFF99"/>
                </a:gs>
              </a:gsLst>
              <a:lin ang="5400000" scaled="0"/>
            </a:gradFill>
            <a:ln w="1270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berhasil</a:t>
              </a:r>
            </a:p>
            <a:p>
              <a:pPr algn="ctr"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==&gt; RUJUK</a:t>
              </a: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xmlns="" id="{D47E4493-F702-4A58-80DE-235091FB89FA}"/>
                </a:ext>
              </a:extLst>
            </p:cNvPr>
            <p:cNvSpPr/>
            <p:nvPr/>
          </p:nvSpPr>
          <p:spPr>
            <a:xfrm>
              <a:off x="4604530" y="2888779"/>
              <a:ext cx="810185" cy="485775"/>
            </a:xfrm>
            <a:prstGeom prst="roundRect">
              <a:avLst>
                <a:gd name="adj" fmla="val 18101"/>
              </a:avLst>
            </a:prstGeom>
            <a:gradFill>
              <a:gsLst>
                <a:gs pos="61000">
                  <a:srgbClr val="FFC643"/>
                </a:gs>
                <a:gs pos="0">
                  <a:srgbClr val="FF9900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tidak berhasil</a:t>
              </a:r>
            </a:p>
          </p:txBody>
        </p:sp>
        <p:sp>
          <p:nvSpPr>
            <p:cNvPr id="11" name="Right Arrow 10">
              <a:extLst>
                <a:ext uri="{FF2B5EF4-FFF2-40B4-BE49-F238E27FC236}">
                  <a16:creationId xmlns:a16="http://schemas.microsoft.com/office/drawing/2014/main" xmlns="" id="{9D683DE5-BA91-44C1-BA3F-F28510E6A9A9}"/>
                </a:ext>
              </a:extLst>
            </p:cNvPr>
            <p:cNvSpPr/>
            <p:nvPr/>
          </p:nvSpPr>
          <p:spPr>
            <a:xfrm>
              <a:off x="1737583" y="1317154"/>
              <a:ext cx="389890" cy="219075"/>
            </a:xfrm>
            <a:prstGeom prst="rightArrow">
              <a:avLst/>
            </a:prstGeom>
            <a:blipFill>
              <a:blip r:embed="rId3"/>
              <a:tile tx="0" ty="0" sx="100000" sy="100000" flip="none" algn="tl"/>
            </a:blipFill>
            <a:ln w="1270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2" name="Right Arrow 11">
              <a:extLst>
                <a:ext uri="{FF2B5EF4-FFF2-40B4-BE49-F238E27FC236}">
                  <a16:creationId xmlns:a16="http://schemas.microsoft.com/office/drawing/2014/main" xmlns="" id="{D7D4C721-303E-492C-8EDB-F8674AAC639F}"/>
                </a:ext>
              </a:extLst>
            </p:cNvPr>
            <p:cNvSpPr/>
            <p:nvPr/>
          </p:nvSpPr>
          <p:spPr>
            <a:xfrm>
              <a:off x="3327549" y="1317154"/>
              <a:ext cx="391678" cy="219075"/>
            </a:xfrm>
            <a:prstGeom prst="rightArrow">
              <a:avLst/>
            </a:prstGeom>
            <a:blipFill>
              <a:blip r:embed="rId3"/>
              <a:tile tx="0" ty="0" sx="100000" sy="100000" flip="none" algn="tl"/>
            </a:blip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3" name="Right Arrow 12">
              <a:extLst>
                <a:ext uri="{FF2B5EF4-FFF2-40B4-BE49-F238E27FC236}">
                  <a16:creationId xmlns:a16="http://schemas.microsoft.com/office/drawing/2014/main" xmlns="" id="{68633801-5BAA-41D6-804C-1E8F491EB011}"/>
                </a:ext>
              </a:extLst>
            </p:cNvPr>
            <p:cNvSpPr/>
            <p:nvPr/>
          </p:nvSpPr>
          <p:spPr>
            <a:xfrm rot="5400000">
              <a:off x="4004946" y="1698012"/>
              <a:ext cx="219075" cy="200311"/>
            </a:xfrm>
            <a:prstGeom prst="rightArrow">
              <a:avLst/>
            </a:prstGeom>
            <a:solidFill>
              <a:srgbClr val="66FF33"/>
            </a:solid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4" name="Left-Right-Up Arrow 13">
              <a:extLst>
                <a:ext uri="{FF2B5EF4-FFF2-40B4-BE49-F238E27FC236}">
                  <a16:creationId xmlns:a16="http://schemas.microsoft.com/office/drawing/2014/main" xmlns="" id="{E95ABF21-04DC-4FDD-A182-394DE8683BDA}"/>
                </a:ext>
              </a:extLst>
            </p:cNvPr>
            <p:cNvSpPr/>
            <p:nvPr/>
          </p:nvSpPr>
          <p:spPr>
            <a:xfrm>
              <a:off x="3948154" y="2764954"/>
              <a:ext cx="504354" cy="438150"/>
            </a:xfrm>
            <a:prstGeom prst="leftRightUpArrow">
              <a:avLst>
                <a:gd name="adj1" fmla="val 16304"/>
                <a:gd name="adj2" fmla="val 16304"/>
                <a:gd name="adj3" fmla="val 27899"/>
              </a:avLst>
            </a:prstGeom>
            <a:solidFill>
              <a:srgbClr val="66FF33"/>
            </a:solidFill>
            <a:ln w="1270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5" name="Right Arrow 14">
              <a:extLst>
                <a:ext uri="{FF2B5EF4-FFF2-40B4-BE49-F238E27FC236}">
                  <a16:creationId xmlns:a16="http://schemas.microsoft.com/office/drawing/2014/main" xmlns="" id="{33BEE994-EA95-4164-A815-A03F266F7754}"/>
                </a:ext>
              </a:extLst>
            </p:cNvPr>
            <p:cNvSpPr/>
            <p:nvPr/>
          </p:nvSpPr>
          <p:spPr>
            <a:xfrm rot="16200000">
              <a:off x="4414018" y="2059941"/>
              <a:ext cx="1200150" cy="228927"/>
            </a:xfrm>
            <a:prstGeom prst="rightArrow">
              <a:avLst/>
            </a:prstGeom>
            <a:solidFill>
              <a:srgbClr val="66FF33"/>
            </a:solid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6" name="Right Arrow 15">
              <a:extLst>
                <a:ext uri="{FF2B5EF4-FFF2-40B4-BE49-F238E27FC236}">
                  <a16:creationId xmlns:a16="http://schemas.microsoft.com/office/drawing/2014/main" xmlns="" id="{196841A6-FFE1-4AAD-91B0-A8631E930C50}"/>
                </a:ext>
              </a:extLst>
            </p:cNvPr>
            <p:cNvSpPr/>
            <p:nvPr/>
          </p:nvSpPr>
          <p:spPr>
            <a:xfrm>
              <a:off x="4547298" y="1307629"/>
              <a:ext cx="953264" cy="247650"/>
            </a:xfrm>
            <a:prstGeom prst="rightArrow">
              <a:avLst/>
            </a:prstGeom>
            <a:blipFill>
              <a:blip r:embed="rId3"/>
              <a:tile tx="0" ty="0" sx="100000" sy="100000" flip="none" algn="tl"/>
            </a:blip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xmlns="" id="{8EFF6539-D1A4-415A-A3FF-B941A6E4E68C}"/>
                </a:ext>
              </a:extLst>
            </p:cNvPr>
            <p:cNvSpPr/>
            <p:nvPr/>
          </p:nvSpPr>
          <p:spPr>
            <a:xfrm>
              <a:off x="5595353" y="1250479"/>
              <a:ext cx="904975" cy="3810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 dirty="0">
                  <a:solidFill>
                    <a:sysClr val="windowText" lastClr="000000"/>
                  </a:solidFill>
                  <a:latin typeface="Arial Narrow" pitchFamily="34" charset="0"/>
                </a:rPr>
                <a:t>Pejabat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xmlns="" id="{BD3DB0D3-9546-49AD-8F1D-0585D3C7B45F}"/>
                </a:ext>
              </a:extLst>
            </p:cNvPr>
            <p:cNvSpPr/>
            <p:nvPr/>
          </p:nvSpPr>
          <p:spPr>
            <a:xfrm>
              <a:off x="5529178" y="1964854"/>
              <a:ext cx="1201864" cy="1655762"/>
            </a:xfrm>
            <a:prstGeom prst="roundRect">
              <a:avLst/>
            </a:prstGeom>
            <a:gradFill>
              <a:gsLst>
                <a:gs pos="61000">
                  <a:srgbClr val="FFC643"/>
                </a:gs>
                <a:gs pos="0">
                  <a:srgbClr val="FF9900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 dirty="0">
                  <a:solidFill>
                    <a:sysClr val="windowText" lastClr="000000"/>
                  </a:solidFill>
                  <a:latin typeface="Arial Narrow" pitchFamily="34" charset="0"/>
                </a:rPr>
                <a:t>Saran dan pertimbangan PPK mengambil keputusan (max.3 bln setelah terima permohonan)</a:t>
              </a:r>
            </a:p>
          </p:txBody>
        </p:sp>
        <p:sp>
          <p:nvSpPr>
            <p:cNvPr id="19" name="Right Arrow 18">
              <a:extLst>
                <a:ext uri="{FF2B5EF4-FFF2-40B4-BE49-F238E27FC236}">
                  <a16:creationId xmlns:a16="http://schemas.microsoft.com/office/drawing/2014/main" xmlns="" id="{CEC09C7C-6E06-4D63-BE13-DE31498A4578}"/>
                </a:ext>
              </a:extLst>
            </p:cNvPr>
            <p:cNvSpPr/>
            <p:nvPr/>
          </p:nvSpPr>
          <p:spPr>
            <a:xfrm rot="5400000">
              <a:off x="5929360" y="1698012"/>
              <a:ext cx="219075" cy="200311"/>
            </a:xfrm>
            <a:prstGeom prst="rightArrow">
              <a:avLst/>
            </a:prstGeom>
            <a:solidFill>
              <a:srgbClr val="66FF33"/>
            </a:solid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Right Arrow 19">
              <a:extLst>
                <a:ext uri="{FF2B5EF4-FFF2-40B4-BE49-F238E27FC236}">
                  <a16:creationId xmlns:a16="http://schemas.microsoft.com/office/drawing/2014/main" xmlns="" id="{A5319DA3-0FB5-45ED-9937-09AA140438B3}"/>
                </a:ext>
              </a:extLst>
            </p:cNvPr>
            <p:cNvSpPr/>
            <p:nvPr/>
          </p:nvSpPr>
          <p:spPr>
            <a:xfrm>
              <a:off x="6595117" y="1326679"/>
              <a:ext cx="953265" cy="238125"/>
            </a:xfrm>
            <a:prstGeom prst="rightArrow">
              <a:avLst/>
            </a:prstGeom>
            <a:blipFill>
              <a:blip r:embed="rId3"/>
              <a:tile tx="0" ty="0" sx="100000" sy="100000" flip="none" algn="tl"/>
            </a:blip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1" name="Rounded Rectangular Callout 20">
              <a:extLst>
                <a:ext uri="{FF2B5EF4-FFF2-40B4-BE49-F238E27FC236}">
                  <a16:creationId xmlns:a16="http://schemas.microsoft.com/office/drawing/2014/main" xmlns="" id="{CFB2F2D0-0931-4A21-AEEF-0CE71765AAC4}"/>
                </a:ext>
              </a:extLst>
            </p:cNvPr>
            <p:cNvSpPr/>
            <p:nvPr/>
          </p:nvSpPr>
          <p:spPr>
            <a:xfrm>
              <a:off x="6587963" y="764704"/>
              <a:ext cx="876359" cy="485775"/>
            </a:xfrm>
            <a:prstGeom prst="wedgeRoundRectCallout">
              <a:avLst>
                <a:gd name="adj1" fmla="val -19613"/>
                <a:gd name="adj2" fmla="val 74265"/>
                <a:gd name="adj3" fmla="val 16667"/>
              </a:avLst>
            </a:prstGeom>
            <a:blipFill>
              <a:blip r:embed="rId4"/>
              <a:tile tx="0" ty="0" sx="100000" sy="100000" flip="none" algn="tl"/>
            </a:blipFill>
            <a:ln w="12700"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>
                  <a:solidFill>
                    <a:sysClr val="windowText" lastClr="000000"/>
                  </a:solidFill>
                  <a:latin typeface="Arial Narrow" pitchFamily="34" charset="0"/>
                </a:rPr>
                <a:t>Pengantar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xmlns="" id="{DAE5F81C-9589-4DF2-87C0-74983BBB6639}"/>
                </a:ext>
              </a:extLst>
            </p:cNvPr>
            <p:cNvSpPr/>
            <p:nvPr/>
          </p:nvSpPr>
          <p:spPr>
            <a:xfrm>
              <a:off x="7671787" y="1260004"/>
              <a:ext cx="904975" cy="3810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BKD</a:t>
              </a:r>
            </a:p>
          </p:txBody>
        </p:sp>
        <p:sp>
          <p:nvSpPr>
            <p:cNvPr id="23" name="Right Arrow 22">
              <a:extLst>
                <a:ext uri="{FF2B5EF4-FFF2-40B4-BE49-F238E27FC236}">
                  <a16:creationId xmlns:a16="http://schemas.microsoft.com/office/drawing/2014/main" xmlns="" id="{8EEE8DEB-9262-42B0-94D7-689048487276}"/>
                </a:ext>
              </a:extLst>
            </p:cNvPr>
            <p:cNvSpPr/>
            <p:nvPr/>
          </p:nvSpPr>
          <p:spPr>
            <a:xfrm rot="5400000">
              <a:off x="7986121" y="1698012"/>
              <a:ext cx="219075" cy="200311"/>
            </a:xfrm>
            <a:prstGeom prst="rightArrow">
              <a:avLst/>
            </a:prstGeom>
            <a:solidFill>
              <a:srgbClr val="66FF33"/>
            </a:solid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Flowchart: Terminator 23">
              <a:extLst>
                <a:ext uri="{FF2B5EF4-FFF2-40B4-BE49-F238E27FC236}">
                  <a16:creationId xmlns:a16="http://schemas.microsoft.com/office/drawing/2014/main" xmlns="" id="{C9F78271-CD0D-402C-9A15-9ED88ED42D16}"/>
                </a:ext>
              </a:extLst>
            </p:cNvPr>
            <p:cNvSpPr/>
            <p:nvPr/>
          </p:nvSpPr>
          <p:spPr>
            <a:xfrm>
              <a:off x="7623498" y="1936279"/>
              <a:ext cx="1001553" cy="257175"/>
            </a:xfrm>
            <a:prstGeom prst="flowChartTerminator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Cek Berkas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xmlns="" id="{9C1E8FAE-1884-48BE-A8C0-60A7A7E27148}"/>
                </a:ext>
              </a:extLst>
            </p:cNvPr>
            <p:cNvSpPr/>
            <p:nvPr/>
          </p:nvSpPr>
          <p:spPr>
            <a:xfrm>
              <a:off x="7062094" y="2250604"/>
              <a:ext cx="2108200" cy="2047875"/>
            </a:xfrm>
            <a:prstGeom prst="roundRect">
              <a:avLst>
                <a:gd name="adj" fmla="val 6374"/>
              </a:avLst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a. Surat permohonan ybs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b. BAPK dari SKPD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c. BP4/rekomendasi gereja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d. Surat pengantar kelurahan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e. Kesepakatan cerai bermaterai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f. Pernyataan pembagian 1/3 gaji (PNS pria)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f.  Fc surat nikah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g. Fc SK jabatan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h. Fc SK pangkat terakhir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i. Fc KTP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xmlns="" id="{DCBFFD25-BDDA-41AA-A33E-8E3656225ACE}"/>
                </a:ext>
              </a:extLst>
            </p:cNvPr>
            <p:cNvSpPr/>
            <p:nvPr/>
          </p:nvSpPr>
          <p:spPr>
            <a:xfrm>
              <a:off x="7451804" y="4647730"/>
              <a:ext cx="1310961" cy="687387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Konseling dan klarifikasi (BAPK)</a:t>
              </a:r>
            </a:p>
          </p:txBody>
        </p:sp>
        <p:sp>
          <p:nvSpPr>
            <p:cNvPr id="27" name="Right Arrow 26">
              <a:extLst>
                <a:ext uri="{FF2B5EF4-FFF2-40B4-BE49-F238E27FC236}">
                  <a16:creationId xmlns:a16="http://schemas.microsoft.com/office/drawing/2014/main" xmlns="" id="{F957498E-93F5-42C2-AF99-EF9F84F7D5AA}"/>
                </a:ext>
              </a:extLst>
            </p:cNvPr>
            <p:cNvSpPr/>
            <p:nvPr/>
          </p:nvSpPr>
          <p:spPr>
            <a:xfrm rot="10800000">
              <a:off x="6992161" y="4868392"/>
              <a:ext cx="391680" cy="219075"/>
            </a:xfrm>
            <a:prstGeom prst="rightArrow">
              <a:avLst/>
            </a:prstGeom>
            <a:blipFill>
              <a:blip r:embed="rId3"/>
              <a:tile tx="0" ty="0" sx="100000" sy="100000" flip="none" algn="tl"/>
            </a:blip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xmlns="" id="{9914272C-1903-4077-A823-B3F764305872}"/>
                </a:ext>
              </a:extLst>
            </p:cNvPr>
            <p:cNvSpPr/>
            <p:nvPr/>
          </p:nvSpPr>
          <p:spPr>
            <a:xfrm>
              <a:off x="6004916" y="4681067"/>
              <a:ext cx="972938" cy="619125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 dirty="0">
                  <a:solidFill>
                    <a:sysClr val="windowText" lastClr="000000"/>
                  </a:solidFill>
                  <a:latin typeface="Arial Narrow" pitchFamily="34" charset="0"/>
                </a:rPr>
                <a:t>Cek ulang berkas</a:t>
              </a:r>
            </a:p>
          </p:txBody>
        </p:sp>
        <p:sp>
          <p:nvSpPr>
            <p:cNvPr id="29" name="Left-Right-Up Arrow 28">
              <a:extLst>
                <a:ext uri="{FF2B5EF4-FFF2-40B4-BE49-F238E27FC236}">
                  <a16:creationId xmlns:a16="http://schemas.microsoft.com/office/drawing/2014/main" xmlns="" id="{B5056564-98B0-48DE-A83D-A5B3DE5B88E4}"/>
                </a:ext>
              </a:extLst>
            </p:cNvPr>
            <p:cNvSpPr/>
            <p:nvPr/>
          </p:nvSpPr>
          <p:spPr>
            <a:xfrm>
              <a:off x="6239208" y="5344642"/>
              <a:ext cx="591989" cy="657225"/>
            </a:xfrm>
            <a:prstGeom prst="leftRightUpArrow">
              <a:avLst>
                <a:gd name="adj1" fmla="val 16304"/>
                <a:gd name="adj2" fmla="val 16304"/>
                <a:gd name="adj3" fmla="val 27899"/>
              </a:avLst>
            </a:prstGeom>
            <a:solidFill>
              <a:srgbClr val="66FF33"/>
            </a:solid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xmlns="" id="{42BDC47B-23FD-4578-A9D1-19CB270277A1}"/>
                </a:ext>
              </a:extLst>
            </p:cNvPr>
            <p:cNvSpPr/>
            <p:nvPr/>
          </p:nvSpPr>
          <p:spPr>
            <a:xfrm>
              <a:off x="6815102" y="5595467"/>
              <a:ext cx="896032" cy="657225"/>
            </a:xfrm>
            <a:prstGeom prst="roundRect">
              <a:avLst/>
            </a:prstGeom>
            <a:gradFill>
              <a:gsLst>
                <a:gs pos="61000">
                  <a:srgbClr val="FFC643"/>
                </a:gs>
                <a:gs pos="0">
                  <a:srgbClr val="FF9900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TL</a:t>
              </a:r>
            </a:p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==&gt; Surat ke SKPD</a:t>
              </a: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xmlns="" id="{ABE06B65-A098-4577-B588-C16F6D86FD8C}"/>
                </a:ext>
              </a:extLst>
            </p:cNvPr>
            <p:cNvSpPr/>
            <p:nvPr/>
          </p:nvSpPr>
          <p:spPr>
            <a:xfrm>
              <a:off x="5427235" y="5595467"/>
              <a:ext cx="819128" cy="657225"/>
            </a:xfrm>
            <a:prstGeom prst="roundRect">
              <a:avLst/>
            </a:prstGeom>
            <a:gradFill>
              <a:gsLst>
                <a:gs pos="61000">
                  <a:srgbClr val="FFC643"/>
                </a:gs>
                <a:gs pos="0">
                  <a:srgbClr val="FF9900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Lengkap</a:t>
              </a:r>
            </a:p>
          </p:txBody>
        </p:sp>
        <p:sp>
          <p:nvSpPr>
            <p:cNvPr id="32" name="Right Arrow 31">
              <a:extLst>
                <a:ext uri="{FF2B5EF4-FFF2-40B4-BE49-F238E27FC236}">
                  <a16:creationId xmlns:a16="http://schemas.microsoft.com/office/drawing/2014/main" xmlns="" id="{A805BBB1-1576-4497-902F-A033657F0A42}"/>
                </a:ext>
              </a:extLst>
            </p:cNvPr>
            <p:cNvSpPr/>
            <p:nvPr/>
          </p:nvSpPr>
          <p:spPr>
            <a:xfrm rot="10800000">
              <a:off x="5713393" y="4858867"/>
              <a:ext cx="289735" cy="212725"/>
            </a:xfrm>
            <a:prstGeom prst="rightArrow">
              <a:avLst/>
            </a:prstGeom>
            <a:blipFill>
              <a:blip r:embed="rId3"/>
              <a:tile tx="0" ty="0" sx="100000" sy="100000" flip="none" algn="tl"/>
            </a:blip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3" name="Right Arrow 32">
              <a:extLst>
                <a:ext uri="{FF2B5EF4-FFF2-40B4-BE49-F238E27FC236}">
                  <a16:creationId xmlns:a16="http://schemas.microsoft.com/office/drawing/2014/main" xmlns="" id="{1F0BC3A6-33B5-4AAF-AC15-8582B0A26DC3}"/>
                </a:ext>
              </a:extLst>
            </p:cNvPr>
            <p:cNvSpPr/>
            <p:nvPr/>
          </p:nvSpPr>
          <p:spPr>
            <a:xfrm rot="16200000">
              <a:off x="5663049" y="5209351"/>
              <a:ext cx="461963" cy="218196"/>
            </a:xfrm>
            <a:prstGeom prst="rightArrow">
              <a:avLst/>
            </a:prstGeom>
            <a:solidFill>
              <a:srgbClr val="66FF33"/>
            </a:solid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xmlns="" id="{28B39D23-B845-4CB3-A0C6-784D88C4A8BB}"/>
                </a:ext>
              </a:extLst>
            </p:cNvPr>
            <p:cNvSpPr/>
            <p:nvPr/>
          </p:nvSpPr>
          <p:spPr>
            <a:xfrm>
              <a:off x="3488513" y="4708055"/>
              <a:ext cx="904975" cy="485775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PPK</a:t>
              </a:r>
            </a:p>
          </p:txBody>
        </p:sp>
        <p:sp>
          <p:nvSpPr>
            <p:cNvPr id="35" name="Right Arrow 34">
              <a:extLst>
                <a:ext uri="{FF2B5EF4-FFF2-40B4-BE49-F238E27FC236}">
                  <a16:creationId xmlns:a16="http://schemas.microsoft.com/office/drawing/2014/main" xmlns="" id="{D0FD9A44-64A3-4056-B5EF-91B3D35EEE88}"/>
                </a:ext>
              </a:extLst>
            </p:cNvPr>
            <p:cNvSpPr/>
            <p:nvPr/>
          </p:nvSpPr>
          <p:spPr>
            <a:xfrm rot="10800000">
              <a:off x="1460367" y="4866805"/>
              <a:ext cx="227137" cy="225425"/>
            </a:xfrm>
            <a:prstGeom prst="rightArrow">
              <a:avLst/>
            </a:prstGeom>
            <a:blipFill>
              <a:blip r:embed="rId3"/>
              <a:tile tx="0" ty="0" sx="100000" sy="100000" flip="none" algn="tl"/>
            </a:blip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xmlns="" id="{468794F5-66C6-4242-AD50-EB67803B26CC}"/>
                </a:ext>
              </a:extLst>
            </p:cNvPr>
            <p:cNvSpPr/>
            <p:nvPr/>
          </p:nvSpPr>
          <p:spPr>
            <a:xfrm>
              <a:off x="1785341" y="4759100"/>
              <a:ext cx="909638" cy="496887"/>
            </a:xfrm>
            <a:prstGeom prst="roundRect">
              <a:avLst>
                <a:gd name="adj" fmla="val 8065"/>
              </a:avLst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Surat Izin Cerai</a:t>
              </a:r>
            </a:p>
          </p:txBody>
        </p:sp>
        <p:sp>
          <p:nvSpPr>
            <p:cNvPr id="37" name="Right Arrow 36">
              <a:extLst>
                <a:ext uri="{FF2B5EF4-FFF2-40B4-BE49-F238E27FC236}">
                  <a16:creationId xmlns:a16="http://schemas.microsoft.com/office/drawing/2014/main" xmlns="" id="{01FE2B14-379B-45F8-9A16-B914D92AAFB8}"/>
                </a:ext>
              </a:extLst>
            </p:cNvPr>
            <p:cNvSpPr/>
            <p:nvPr/>
          </p:nvSpPr>
          <p:spPr>
            <a:xfrm rot="10800000">
              <a:off x="2678327" y="4838230"/>
              <a:ext cx="767262" cy="250825"/>
            </a:xfrm>
            <a:prstGeom prst="rightArrow">
              <a:avLst/>
            </a:prstGeom>
            <a:blipFill>
              <a:blip r:embed="rId3"/>
              <a:tile tx="0" ty="0" sx="100000" sy="100000" flip="none" algn="tl"/>
            </a:blip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73296DED-0BC7-4AF3-AD6F-5CEFACA66DED}"/>
                </a:ext>
              </a:extLst>
            </p:cNvPr>
            <p:cNvSpPr/>
            <p:nvPr/>
          </p:nvSpPr>
          <p:spPr>
            <a:xfrm>
              <a:off x="517833" y="4488980"/>
              <a:ext cx="971150" cy="1512887"/>
            </a:xfrm>
            <a:prstGeom prst="ellipse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Laporan cerai max. 1 bulan dari tgl akta cerai</a:t>
              </a:r>
            </a:p>
          </p:txBody>
        </p:sp>
        <p:sp>
          <p:nvSpPr>
            <p:cNvPr id="39" name="Curved Right Arrow 38">
              <a:extLst>
                <a:ext uri="{FF2B5EF4-FFF2-40B4-BE49-F238E27FC236}">
                  <a16:creationId xmlns:a16="http://schemas.microsoft.com/office/drawing/2014/main" xmlns="" id="{23CFCAEC-F469-4377-8A69-568A280B3702}"/>
                </a:ext>
              </a:extLst>
            </p:cNvPr>
            <p:cNvSpPr/>
            <p:nvPr/>
          </p:nvSpPr>
          <p:spPr>
            <a:xfrm>
              <a:off x="-324544" y="1334616"/>
              <a:ext cx="804820" cy="3884614"/>
            </a:xfrm>
            <a:prstGeom prst="curvedRightArrow">
              <a:avLst/>
            </a:prstGeom>
            <a:blipFill>
              <a:blip r:embed="rId3"/>
              <a:tile tx="0" ty="0" sx="100000" sy="100000" flip="none" algn="tl"/>
            </a:blipFill>
            <a:ln w="1270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id-ID">
                  <a:solidFill>
                    <a:prstClr val="black"/>
                  </a:solidFill>
                  <a:latin typeface="Century Gothic"/>
                </a:rPr>
                <a:t>    </a:t>
              </a:r>
            </a:p>
          </p:txBody>
        </p:sp>
        <p:sp>
          <p:nvSpPr>
            <p:cNvPr id="40" name="Curved Left Arrow 39">
              <a:extLst>
                <a:ext uri="{FF2B5EF4-FFF2-40B4-BE49-F238E27FC236}">
                  <a16:creationId xmlns:a16="http://schemas.microsoft.com/office/drawing/2014/main" xmlns="" id="{7D3A1E07-163D-456F-B358-E2097EB20C7F}"/>
                </a:ext>
              </a:extLst>
            </p:cNvPr>
            <p:cNvSpPr/>
            <p:nvPr/>
          </p:nvSpPr>
          <p:spPr>
            <a:xfrm>
              <a:off x="8850401" y="1345729"/>
              <a:ext cx="981880" cy="3725863"/>
            </a:xfrm>
            <a:prstGeom prst="curvedLeftArrow">
              <a:avLst/>
            </a:prstGeom>
            <a:blipFill>
              <a:blip r:embed="rId3"/>
              <a:tile tx="0" ty="0" sx="100000" sy="100000" flip="none" algn="tl"/>
            </a:blipFill>
            <a:ln w="1270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xmlns="" id="{9B6C9F20-6E89-4CC8-9636-84E0AF323526}"/>
                </a:ext>
              </a:extLst>
            </p:cNvPr>
            <p:cNvSpPr/>
            <p:nvPr/>
          </p:nvSpPr>
          <p:spPr>
            <a:xfrm>
              <a:off x="161925" y="1745779"/>
              <a:ext cx="2727444" cy="2095500"/>
            </a:xfrm>
            <a:prstGeom prst="roundRect">
              <a:avLst>
                <a:gd name="adj" fmla="val 2210"/>
              </a:avLst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id-ID" b="1" kern="0" dirty="0">
                  <a:solidFill>
                    <a:prstClr val="white"/>
                  </a:solidFill>
                  <a:latin typeface="Arial Narrow" pitchFamily="34" charset="0"/>
                </a:rPr>
                <a:t>Alasan :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a. Slh 1 pihak berbuat zinah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b. Slh 1 pihak pemabok, pemadat,penjudi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c. Slh 1 pihak pergi 2 th berturut-turut tanpa ijin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d. Slh 1 pihak  penjara 5 th / lebih berat 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e. Slh 1 pihak melakukan kekejaman / penganiayaan berat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f. Antara suami dan istri terus menerus terjadi perselisihan dan pertengkaran dan tidak ada harapan untuk hidup rukun lagi dalam rumah tangga</a:t>
              </a:r>
            </a:p>
            <a:p>
              <a:pPr>
                <a:defRPr/>
              </a:pPr>
              <a:endParaRPr lang="id-ID" kern="0" dirty="0">
                <a:solidFill>
                  <a:sysClr val="windowText" lastClr="000000"/>
                </a:solidFill>
                <a:latin typeface="Arial Narrow" pitchFamily="34" charset="0"/>
              </a:endParaRPr>
            </a:p>
          </p:txBody>
        </p:sp>
        <p:sp>
          <p:nvSpPr>
            <p:cNvPr id="42" name="Rounded Rectangular Callout 41">
              <a:extLst>
                <a:ext uri="{FF2B5EF4-FFF2-40B4-BE49-F238E27FC236}">
                  <a16:creationId xmlns:a16="http://schemas.microsoft.com/office/drawing/2014/main" xmlns="" id="{3809FD2D-3E95-4C59-8008-D41BDD236A94}"/>
                </a:ext>
              </a:extLst>
            </p:cNvPr>
            <p:cNvSpPr/>
            <p:nvPr/>
          </p:nvSpPr>
          <p:spPr>
            <a:xfrm>
              <a:off x="3257798" y="5441480"/>
              <a:ext cx="1123171" cy="485775"/>
            </a:xfrm>
            <a:prstGeom prst="wedgeRoundRectCallout">
              <a:avLst>
                <a:gd name="adj1" fmla="val 20266"/>
                <a:gd name="adj2" fmla="val -90441"/>
                <a:gd name="adj3" fmla="val 16667"/>
              </a:avLst>
            </a:prstGeom>
            <a:gradFill>
              <a:gsLst>
                <a:gs pos="61000">
                  <a:srgbClr val="FFC643"/>
                </a:gs>
                <a:gs pos="0">
                  <a:srgbClr val="FF9900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Ka. BKD (gol.I/II)</a:t>
              </a:r>
            </a:p>
            <a:p>
              <a:pPr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Gub (gol.III/IV)</a:t>
              </a:r>
            </a:p>
          </p:txBody>
        </p:sp>
        <p:sp>
          <p:nvSpPr>
            <p:cNvPr id="43" name="Rounded Rectangular Callout 42">
              <a:extLst>
                <a:ext uri="{FF2B5EF4-FFF2-40B4-BE49-F238E27FC236}">
                  <a16:creationId xmlns:a16="http://schemas.microsoft.com/office/drawing/2014/main" xmlns="" id="{0F976A6D-6553-43ED-9AF5-5DDF6F2B2596}"/>
                </a:ext>
              </a:extLst>
            </p:cNvPr>
            <p:cNvSpPr/>
            <p:nvPr/>
          </p:nvSpPr>
          <p:spPr>
            <a:xfrm>
              <a:off x="1785872" y="4076230"/>
              <a:ext cx="865628" cy="485775"/>
            </a:xfrm>
            <a:prstGeom prst="wedgeRoundRectCallout">
              <a:avLst>
                <a:gd name="adj1" fmla="val -19613"/>
                <a:gd name="adj2" fmla="val 74265"/>
                <a:gd name="adj3" fmla="val 16667"/>
              </a:avLst>
            </a:prstGeom>
            <a:gradFill>
              <a:gsLst>
                <a:gs pos="61000">
                  <a:srgbClr val="FFC643"/>
                </a:gs>
                <a:gs pos="0">
                  <a:srgbClr val="FF9900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Pengantar dari BKD</a:t>
              </a:r>
            </a:p>
          </p:txBody>
        </p:sp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xmlns="" id="{2E183E0B-606F-4785-80C4-2A6EE4C3B8A0}"/>
                </a:ext>
              </a:extLst>
            </p:cNvPr>
            <p:cNvSpPr/>
            <p:nvPr/>
          </p:nvSpPr>
          <p:spPr>
            <a:xfrm>
              <a:off x="1768075" y="5293842"/>
              <a:ext cx="909638" cy="495300"/>
            </a:xfrm>
            <a:prstGeom prst="roundRect">
              <a:avLst>
                <a:gd name="adj" fmla="val 8065"/>
              </a:avLst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Penolakan Cerai</a:t>
              </a:r>
            </a:p>
          </p:txBody>
        </p:sp>
        <p:sp>
          <p:nvSpPr>
            <p:cNvPr id="45" name="Right Arrow 44">
              <a:extLst>
                <a:ext uri="{FF2B5EF4-FFF2-40B4-BE49-F238E27FC236}">
                  <a16:creationId xmlns:a16="http://schemas.microsoft.com/office/drawing/2014/main" xmlns="" id="{35C18B6A-5E4D-454F-93F3-BAACB332E9B5}"/>
                </a:ext>
              </a:extLst>
            </p:cNvPr>
            <p:cNvSpPr/>
            <p:nvPr/>
          </p:nvSpPr>
          <p:spPr>
            <a:xfrm rot="8868159">
              <a:off x="2660443" y="5239867"/>
              <a:ext cx="904975" cy="244475"/>
            </a:xfrm>
            <a:prstGeom prst="rightArrow">
              <a:avLst/>
            </a:prstGeom>
            <a:blipFill>
              <a:blip r:embed="rId3"/>
              <a:tile tx="0" ty="0" sx="100000" sy="100000" flip="none" algn="tl"/>
            </a:blip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85100AF-1726-4C9D-AC50-B72CEFF61E7A}"/>
              </a:ext>
            </a:extLst>
          </p:cNvPr>
          <p:cNvSpPr/>
          <p:nvPr/>
        </p:nvSpPr>
        <p:spPr>
          <a:xfrm>
            <a:off x="2892707" y="129406"/>
            <a:ext cx="58128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id-ID" sz="54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rgbClr val="68007F">
                      <a:tint val="80000"/>
                      <a:satMod val="250000"/>
                      <a:alpha val="45000"/>
                    </a:srgbClr>
                  </a:outerShdw>
                </a:effectLst>
                <a:latin typeface="Freestyle Script" pitchFamily="66" charset="0"/>
              </a:rPr>
              <a:t>Alur Pengajuan Izin Perceraian</a:t>
            </a:r>
            <a:endParaRPr lang="en-US" sz="5400" b="1" dirty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rgbClr val="68007F">
                    <a:tint val="80000"/>
                    <a:satMod val="250000"/>
                    <a:alpha val="45000"/>
                  </a:srgbClr>
                </a:outerShdw>
              </a:effectLst>
              <a:latin typeface="Freestyle Script" pitchFamily="66" charset="0"/>
            </a:endParaRPr>
          </a:p>
        </p:txBody>
      </p:sp>
      <p:sp>
        <p:nvSpPr>
          <p:cNvPr id="47" name="Rounded Rectangle 33">
            <a:extLst>
              <a:ext uri="{FF2B5EF4-FFF2-40B4-BE49-F238E27FC236}">
                <a16:creationId xmlns:a16="http://schemas.microsoft.com/office/drawing/2014/main" xmlns="" id="{68080331-0897-4835-AAF4-816A2E6120BB}"/>
              </a:ext>
            </a:extLst>
          </p:cNvPr>
          <p:cNvSpPr/>
          <p:nvPr/>
        </p:nvSpPr>
        <p:spPr bwMode="auto">
          <a:xfrm>
            <a:off x="6024564" y="5006976"/>
            <a:ext cx="846137" cy="485775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id-ID" kern="0" dirty="0">
                <a:solidFill>
                  <a:sysClr val="windowText" lastClr="000000"/>
                </a:solidFill>
                <a:latin typeface="Arial Narrow" pitchFamily="34" charset="0"/>
              </a:rPr>
              <a:t>Sidang Cerai</a:t>
            </a:r>
          </a:p>
        </p:txBody>
      </p:sp>
      <p:sp>
        <p:nvSpPr>
          <p:cNvPr id="48" name="Right Arrow 31">
            <a:extLst>
              <a:ext uri="{FF2B5EF4-FFF2-40B4-BE49-F238E27FC236}">
                <a16:creationId xmlns:a16="http://schemas.microsoft.com/office/drawing/2014/main" xmlns="" id="{18FB8B3B-2030-401F-B3E2-3FB206340124}"/>
              </a:ext>
            </a:extLst>
          </p:cNvPr>
          <p:cNvSpPr/>
          <p:nvPr/>
        </p:nvSpPr>
        <p:spPr bwMode="auto">
          <a:xfrm rot="10800000">
            <a:off x="5746751" y="5129214"/>
            <a:ext cx="258763" cy="212725"/>
          </a:xfrm>
          <a:prstGeom prst="rightArrow">
            <a:avLst/>
          </a:prstGeom>
          <a:blipFill>
            <a:blip r:embed="rId3"/>
            <a:tile tx="0" ty="0" sx="100000" sy="100000" flip="none" algn="tl"/>
          </a:blipFill>
          <a:ln w="12700" cap="flat" cmpd="sng" algn="ctr">
            <a:solidFill>
              <a:srgbClr val="006600"/>
            </a:solidFill>
            <a:prstDash val="solid"/>
          </a:ln>
          <a:effectLst/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id-ID" kern="0">
              <a:solidFill>
                <a:sysClr val="window" lastClr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A5573085-EC27-408D-9530-73597EFF5B04}"/>
              </a:ext>
            </a:extLst>
          </p:cNvPr>
          <p:cNvGrpSpPr>
            <a:grpSpLocks/>
          </p:cNvGrpSpPr>
          <p:nvPr/>
        </p:nvGrpSpPr>
        <p:grpSpPr bwMode="auto">
          <a:xfrm>
            <a:off x="1560513" y="1155700"/>
            <a:ext cx="9009062" cy="5297488"/>
            <a:chOff x="-637305" y="779991"/>
            <a:chExt cx="10147515" cy="5298017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xmlns="" id="{08508A34-8F76-4A51-BBB2-B2C7C27C9538}"/>
                </a:ext>
              </a:extLst>
            </p:cNvPr>
            <p:cNvSpPr/>
            <p:nvPr/>
          </p:nvSpPr>
          <p:spPr>
            <a:xfrm>
              <a:off x="294299" y="1265815"/>
              <a:ext cx="1135449" cy="361986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id-ID">
                  <a:solidFill>
                    <a:sysClr val="windowText" lastClr="000000"/>
                  </a:solidFill>
                  <a:latin typeface="Arial Narrow" pitchFamily="34" charset="0"/>
                </a:rPr>
                <a:t>Tergugat</a:t>
              </a:r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xmlns="" id="{2CEF6877-2804-45EF-9801-0AA1EE35020D}"/>
                </a:ext>
              </a:extLst>
            </p:cNvPr>
            <p:cNvSpPr/>
            <p:nvPr/>
          </p:nvSpPr>
          <p:spPr>
            <a:xfrm>
              <a:off x="1916114" y="1075295"/>
              <a:ext cx="1246311" cy="866862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Laporan tertulis (max.6 hr kerja setelah terima relaas)</a:t>
              </a: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xmlns="" id="{D7D91472-284D-4C51-B631-16ED78C88BB7}"/>
                </a:ext>
              </a:extLst>
            </p:cNvPr>
            <p:cNvSpPr/>
            <p:nvPr/>
          </p:nvSpPr>
          <p:spPr>
            <a:xfrm>
              <a:off x="3700646" y="1253113"/>
              <a:ext cx="679481" cy="381038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>
                  <a:solidFill>
                    <a:sysClr val="windowText" lastClr="000000"/>
                  </a:solidFill>
                  <a:latin typeface="Arial Narrow" pitchFamily="34" charset="0"/>
                </a:rPr>
                <a:t>Atasan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xmlns="" id="{09B07C44-4EEC-4861-8D8E-404F40AEBD8E}"/>
                </a:ext>
              </a:extLst>
            </p:cNvPr>
            <p:cNvSpPr/>
            <p:nvPr/>
          </p:nvSpPr>
          <p:spPr>
            <a:xfrm>
              <a:off x="3446735" y="1970735"/>
              <a:ext cx="1147966" cy="743024"/>
            </a:xfrm>
            <a:prstGeom prst="roundRect">
              <a:avLst/>
            </a:prstGeom>
            <a:gradFill>
              <a:gsLst>
                <a:gs pos="0">
                  <a:srgbClr val="FF9900"/>
                </a:gs>
                <a:gs pos="68000">
                  <a:srgbClr val="FFCF51"/>
                </a:gs>
                <a:gs pos="100000">
                  <a:srgbClr val="FFFF99"/>
                </a:gs>
              </a:gsLst>
              <a:lin ang="5400000" scaled="0"/>
            </a:gradFill>
            <a:ln w="1270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dirty="0">
                  <a:solidFill>
                    <a:prstClr val="black"/>
                  </a:solidFill>
                  <a:latin typeface="Arial Narrow" pitchFamily="34" charset="0"/>
                </a:rPr>
                <a:t>panggil suami-istri u/ mediasi / BAPK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xmlns="" id="{01F33551-1DAA-4B83-BA6C-DF34B4A4547F}"/>
                </a:ext>
              </a:extLst>
            </p:cNvPr>
            <p:cNvSpPr/>
            <p:nvPr/>
          </p:nvSpPr>
          <p:spPr>
            <a:xfrm>
              <a:off x="2808379" y="3066219"/>
              <a:ext cx="902995" cy="657291"/>
            </a:xfrm>
            <a:prstGeom prst="roundRect">
              <a:avLst/>
            </a:prstGeom>
            <a:gradFill>
              <a:gsLst>
                <a:gs pos="0">
                  <a:srgbClr val="FF9900"/>
                </a:gs>
                <a:gs pos="68000">
                  <a:srgbClr val="FFCF51"/>
                </a:gs>
                <a:gs pos="100000">
                  <a:srgbClr val="FFFF99"/>
                </a:gs>
              </a:gsLst>
              <a:lin ang="5400000" scaled="0"/>
            </a:gradFill>
            <a:ln w="1270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berhasil</a:t>
              </a:r>
            </a:p>
            <a:p>
              <a:pPr algn="ctr">
                <a:defRPr/>
              </a:pPr>
              <a:r>
                <a:rPr lang="id-ID" dirty="0">
                  <a:solidFill>
                    <a:sysClr val="windowText" lastClr="000000"/>
                  </a:solidFill>
                  <a:latin typeface="Arial Narrow" pitchFamily="34" charset="0"/>
                </a:rPr>
                <a:t>==&gt; RUJUK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xmlns="" id="{3E72DA0C-46DA-47A5-8B3A-72D2AC72750B}"/>
                </a:ext>
              </a:extLst>
            </p:cNvPr>
            <p:cNvSpPr/>
            <p:nvPr/>
          </p:nvSpPr>
          <p:spPr>
            <a:xfrm>
              <a:off x="4508871" y="3056693"/>
              <a:ext cx="813589" cy="657291"/>
            </a:xfrm>
            <a:prstGeom prst="roundRect">
              <a:avLst/>
            </a:prstGeom>
            <a:gradFill>
              <a:gsLst>
                <a:gs pos="0">
                  <a:srgbClr val="FF9900"/>
                </a:gs>
                <a:gs pos="68000">
                  <a:srgbClr val="FFCF51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tidak berhasil</a:t>
              </a:r>
            </a:p>
          </p:txBody>
        </p:sp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xmlns="" id="{55CCD98E-6163-4778-AC14-AE3F04E0486A}"/>
                </a:ext>
              </a:extLst>
            </p:cNvPr>
            <p:cNvSpPr/>
            <p:nvPr/>
          </p:nvSpPr>
          <p:spPr>
            <a:xfrm>
              <a:off x="1470874" y="1332496"/>
              <a:ext cx="395173" cy="219097"/>
            </a:xfrm>
            <a:prstGeom prst="rightArrow">
              <a:avLst/>
            </a:prstGeom>
            <a:pattFill prst="lgConfetti">
              <a:fgClr>
                <a:srgbClr val="66FF33"/>
              </a:fgClr>
              <a:bgClr>
                <a:srgbClr val="006600"/>
              </a:bgClr>
            </a:pattFill>
            <a:ln w="1270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1" name="Right Arrow 10">
              <a:extLst>
                <a:ext uri="{FF2B5EF4-FFF2-40B4-BE49-F238E27FC236}">
                  <a16:creationId xmlns:a16="http://schemas.microsoft.com/office/drawing/2014/main" xmlns="" id="{ECC04F85-FE27-4D72-AEA9-6363DFF2F4C1}"/>
                </a:ext>
              </a:extLst>
            </p:cNvPr>
            <p:cNvSpPr/>
            <p:nvPr/>
          </p:nvSpPr>
          <p:spPr>
            <a:xfrm>
              <a:off x="3228586" y="1332496"/>
              <a:ext cx="389808" cy="219097"/>
            </a:xfrm>
            <a:prstGeom prst="rightArrow">
              <a:avLst/>
            </a:prstGeom>
            <a:pattFill prst="lgConfetti">
              <a:fgClr>
                <a:srgbClr val="66FF33"/>
              </a:fgClr>
              <a:bgClr>
                <a:srgbClr val="006600"/>
              </a:bgClr>
            </a:patt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2" name="Right Arrow 11">
              <a:extLst>
                <a:ext uri="{FF2B5EF4-FFF2-40B4-BE49-F238E27FC236}">
                  <a16:creationId xmlns:a16="http://schemas.microsoft.com/office/drawing/2014/main" xmlns="" id="{ED44D69D-4DE1-4A32-B2A9-85D9E9676409}"/>
                </a:ext>
              </a:extLst>
            </p:cNvPr>
            <p:cNvSpPr/>
            <p:nvPr/>
          </p:nvSpPr>
          <p:spPr>
            <a:xfrm rot="5400000">
              <a:off x="3934414" y="1694371"/>
              <a:ext cx="219097" cy="200268"/>
            </a:xfrm>
            <a:prstGeom prst="rightArrow">
              <a:avLst/>
            </a:prstGeom>
            <a:pattFill prst="smCheck">
              <a:fgClr>
                <a:schemeClr val="accent5">
                  <a:lumMod val="75000"/>
                </a:schemeClr>
              </a:fgClr>
              <a:bgClr>
                <a:schemeClr val="accent5">
                  <a:lumMod val="40000"/>
                  <a:lumOff val="60000"/>
                </a:schemeClr>
              </a:bgClr>
            </a:pattFill>
            <a:ln w="12700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3" name="Left-Right-Up Arrow 12">
              <a:extLst>
                <a:ext uri="{FF2B5EF4-FFF2-40B4-BE49-F238E27FC236}">
                  <a16:creationId xmlns:a16="http://schemas.microsoft.com/office/drawing/2014/main" xmlns="" id="{13B85BE2-55D4-4F1C-A822-0E77A95B9D06}"/>
                </a:ext>
              </a:extLst>
            </p:cNvPr>
            <p:cNvSpPr/>
            <p:nvPr/>
          </p:nvSpPr>
          <p:spPr>
            <a:xfrm>
              <a:off x="3781110" y="2828070"/>
              <a:ext cx="595441" cy="657291"/>
            </a:xfrm>
            <a:prstGeom prst="leftRightUpArrow">
              <a:avLst>
                <a:gd name="adj1" fmla="val 16304"/>
                <a:gd name="adj2" fmla="val 16304"/>
                <a:gd name="adj3" fmla="val 27899"/>
              </a:avLst>
            </a:prstGeom>
            <a:pattFill prst="smCheck">
              <a:fgClr>
                <a:schemeClr val="accent5">
                  <a:lumMod val="75000"/>
                </a:schemeClr>
              </a:fgClr>
              <a:bgClr>
                <a:schemeClr val="accent5">
                  <a:lumMod val="40000"/>
                  <a:lumOff val="60000"/>
                </a:schemeClr>
              </a:bgClr>
            </a:pattFill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4" name="Right Arrow 13">
              <a:extLst>
                <a:ext uri="{FF2B5EF4-FFF2-40B4-BE49-F238E27FC236}">
                  <a16:creationId xmlns:a16="http://schemas.microsoft.com/office/drawing/2014/main" xmlns="" id="{4D1B481A-F5E4-4B8B-B890-6421204A2BAE}"/>
                </a:ext>
              </a:extLst>
            </p:cNvPr>
            <p:cNvSpPr/>
            <p:nvPr/>
          </p:nvSpPr>
          <p:spPr>
            <a:xfrm rot="16200000">
              <a:off x="4171114" y="2183153"/>
              <a:ext cx="1419367" cy="232454"/>
            </a:xfrm>
            <a:prstGeom prst="rightArrow">
              <a:avLst/>
            </a:prstGeom>
            <a:pattFill prst="smCheck">
              <a:fgClr>
                <a:schemeClr val="accent5">
                  <a:lumMod val="75000"/>
                </a:schemeClr>
              </a:fgClr>
              <a:bgClr>
                <a:schemeClr val="accent5">
                  <a:lumMod val="40000"/>
                  <a:lumOff val="60000"/>
                </a:schemeClr>
              </a:bgClr>
            </a:pattFill>
            <a:ln w="12700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5" name="Right Arrow 14">
              <a:extLst>
                <a:ext uri="{FF2B5EF4-FFF2-40B4-BE49-F238E27FC236}">
                  <a16:creationId xmlns:a16="http://schemas.microsoft.com/office/drawing/2014/main" xmlns="" id="{DC621896-2997-421A-8E03-FC5D5191299C}"/>
                </a:ext>
              </a:extLst>
            </p:cNvPr>
            <p:cNvSpPr/>
            <p:nvPr/>
          </p:nvSpPr>
          <p:spPr>
            <a:xfrm>
              <a:off x="4446287" y="1322970"/>
              <a:ext cx="956639" cy="247675"/>
            </a:xfrm>
            <a:prstGeom prst="rightArrow">
              <a:avLst/>
            </a:prstGeom>
            <a:pattFill prst="lgConfetti">
              <a:fgClr>
                <a:srgbClr val="66FF33"/>
              </a:fgClr>
              <a:bgClr>
                <a:srgbClr val="006600"/>
              </a:bgClr>
            </a:patt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xmlns="" id="{225C81E0-8138-4EB9-BAD3-50B3FB68195E}"/>
                </a:ext>
              </a:extLst>
            </p:cNvPr>
            <p:cNvSpPr/>
            <p:nvPr/>
          </p:nvSpPr>
          <p:spPr>
            <a:xfrm>
              <a:off x="5544185" y="1265815"/>
              <a:ext cx="913724" cy="381038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Pejabat</a:t>
              </a: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xmlns="" id="{13356390-C0F0-43C1-B1A1-993B940E44AE}"/>
                </a:ext>
              </a:extLst>
            </p:cNvPr>
            <p:cNvSpPr/>
            <p:nvPr/>
          </p:nvSpPr>
          <p:spPr>
            <a:xfrm>
              <a:off x="5402925" y="1980261"/>
              <a:ext cx="1217701" cy="1476522"/>
            </a:xfrm>
            <a:prstGeom prst="roundRect">
              <a:avLst/>
            </a:prstGeom>
            <a:gradFill>
              <a:gsLst>
                <a:gs pos="0">
                  <a:srgbClr val="FF9900"/>
                </a:gs>
                <a:gs pos="68000">
                  <a:srgbClr val="FFCF51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Saran dan pertimbangan PPK mengambil keputusan (max.3 bln setelah terima permohonan)</a:t>
              </a:r>
            </a:p>
          </p:txBody>
        </p:sp>
        <p:sp>
          <p:nvSpPr>
            <p:cNvPr id="18" name="Right Arrow 17">
              <a:extLst>
                <a:ext uri="{FF2B5EF4-FFF2-40B4-BE49-F238E27FC236}">
                  <a16:creationId xmlns:a16="http://schemas.microsoft.com/office/drawing/2014/main" xmlns="" id="{B7B3A01D-C12D-41E6-B128-0B1E6DBE7A6F}"/>
                </a:ext>
              </a:extLst>
            </p:cNvPr>
            <p:cNvSpPr/>
            <p:nvPr/>
          </p:nvSpPr>
          <p:spPr>
            <a:xfrm rot="5400000">
              <a:off x="5887028" y="1713423"/>
              <a:ext cx="219097" cy="200268"/>
            </a:xfrm>
            <a:prstGeom prst="rightArrow">
              <a:avLst/>
            </a:prstGeom>
            <a:pattFill prst="smCheck">
              <a:fgClr>
                <a:schemeClr val="accent5">
                  <a:lumMod val="75000"/>
                </a:schemeClr>
              </a:fgClr>
              <a:bgClr>
                <a:schemeClr val="accent5">
                  <a:lumMod val="40000"/>
                  <a:lumOff val="60000"/>
                </a:schemeClr>
              </a:bgClr>
            </a:pattFill>
            <a:ln w="12700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Right Arrow 18">
              <a:extLst>
                <a:ext uri="{FF2B5EF4-FFF2-40B4-BE49-F238E27FC236}">
                  <a16:creationId xmlns:a16="http://schemas.microsoft.com/office/drawing/2014/main" xmlns="" id="{82E14AA2-4E83-4DCB-9212-01DA9AFA9999}"/>
                </a:ext>
              </a:extLst>
            </p:cNvPr>
            <p:cNvSpPr/>
            <p:nvPr/>
          </p:nvSpPr>
          <p:spPr>
            <a:xfrm>
              <a:off x="6604534" y="1342022"/>
              <a:ext cx="826106" cy="247675"/>
            </a:xfrm>
            <a:prstGeom prst="rightArrow">
              <a:avLst/>
            </a:prstGeom>
            <a:pattFill prst="lgConfetti">
              <a:fgClr>
                <a:srgbClr val="66FF33"/>
              </a:fgClr>
              <a:bgClr>
                <a:srgbClr val="006600"/>
              </a:bgClr>
            </a:patt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Rounded Rectangular Callout 19">
              <a:extLst>
                <a:ext uri="{FF2B5EF4-FFF2-40B4-BE49-F238E27FC236}">
                  <a16:creationId xmlns:a16="http://schemas.microsoft.com/office/drawing/2014/main" xmlns="" id="{249F89B7-9526-4CFC-97BE-61671803553A}"/>
                </a:ext>
              </a:extLst>
            </p:cNvPr>
            <p:cNvSpPr/>
            <p:nvPr/>
          </p:nvSpPr>
          <p:spPr>
            <a:xfrm>
              <a:off x="6465062" y="779991"/>
              <a:ext cx="885113" cy="485824"/>
            </a:xfrm>
            <a:prstGeom prst="wedgeRoundRectCallout">
              <a:avLst>
                <a:gd name="adj1" fmla="val -19613"/>
                <a:gd name="adj2" fmla="val 74265"/>
                <a:gd name="adj3" fmla="val 16667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>
                  <a:solidFill>
                    <a:sysClr val="windowText" lastClr="000000"/>
                  </a:solidFill>
                  <a:latin typeface="Arial Narrow" pitchFamily="34" charset="0"/>
                </a:rPr>
                <a:t>Pengantar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xmlns="" id="{7F6876E9-3B62-40DD-967B-E0D5161BF4AA}"/>
                </a:ext>
              </a:extLst>
            </p:cNvPr>
            <p:cNvSpPr/>
            <p:nvPr/>
          </p:nvSpPr>
          <p:spPr>
            <a:xfrm>
              <a:off x="7575477" y="1275340"/>
              <a:ext cx="817166" cy="381038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BKD</a:t>
              </a:r>
            </a:p>
          </p:txBody>
        </p:sp>
        <p:sp>
          <p:nvSpPr>
            <p:cNvPr id="22" name="Right Arrow 21">
              <a:extLst>
                <a:ext uri="{FF2B5EF4-FFF2-40B4-BE49-F238E27FC236}">
                  <a16:creationId xmlns:a16="http://schemas.microsoft.com/office/drawing/2014/main" xmlns="" id="{735DAA51-041E-420A-A07D-F5F2E1230660}"/>
                </a:ext>
              </a:extLst>
            </p:cNvPr>
            <p:cNvSpPr/>
            <p:nvPr/>
          </p:nvSpPr>
          <p:spPr>
            <a:xfrm rot="5400000">
              <a:off x="7868253" y="1711635"/>
              <a:ext cx="219097" cy="203844"/>
            </a:xfrm>
            <a:prstGeom prst="rightArrow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3" name="Flowchart: Terminator 22">
              <a:extLst>
                <a:ext uri="{FF2B5EF4-FFF2-40B4-BE49-F238E27FC236}">
                  <a16:creationId xmlns:a16="http://schemas.microsoft.com/office/drawing/2014/main" xmlns="" id="{F11E4826-6D40-4D2D-8800-1E45B50F2C42}"/>
                </a:ext>
              </a:extLst>
            </p:cNvPr>
            <p:cNvSpPr/>
            <p:nvPr/>
          </p:nvSpPr>
          <p:spPr>
            <a:xfrm>
              <a:off x="7480707" y="1951683"/>
              <a:ext cx="1004917" cy="257201"/>
            </a:xfrm>
            <a:prstGeom prst="flowChartTerminator">
              <a:avLst/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dirty="0">
                  <a:solidFill>
                    <a:prstClr val="white"/>
                  </a:solidFill>
                  <a:latin typeface="Arial Narrow" pitchFamily="34" charset="0"/>
                </a:rPr>
                <a:t>Cek Berkas</a:t>
              </a: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xmlns="" id="{2D216B7F-FEA4-40EA-933B-EC3A8710B62D}"/>
                </a:ext>
              </a:extLst>
            </p:cNvPr>
            <p:cNvSpPr/>
            <p:nvPr/>
          </p:nvSpPr>
          <p:spPr>
            <a:xfrm>
              <a:off x="6967520" y="2266039"/>
              <a:ext cx="2004470" cy="1984573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a. Surat permohonan ybs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b. BAPK dari SKPD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d. Surat pengantar kelurahan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e. Fc relaas pertama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f.  Fc surat nikah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g. Fc SK jabatan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h. Fc SK pangkat terakhir</a:t>
              </a:r>
            </a:p>
            <a:p>
              <a:pPr>
                <a:defRPr/>
              </a:pPr>
              <a:r>
                <a:rPr lang="id-ID" kern="0" dirty="0">
                  <a:solidFill>
                    <a:prstClr val="white"/>
                  </a:solidFill>
                  <a:latin typeface="Arial Narrow" pitchFamily="34" charset="0"/>
                </a:rPr>
                <a:t>i. Fc KTP</a:t>
              </a: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xmlns="" id="{86C73CEB-6900-4595-B695-E93943A77740}"/>
                </a:ext>
              </a:extLst>
            </p:cNvPr>
            <p:cNvSpPr/>
            <p:nvPr/>
          </p:nvSpPr>
          <p:spPr>
            <a:xfrm>
              <a:off x="6398901" y="4504638"/>
              <a:ext cx="2006258" cy="619187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 dirty="0">
                  <a:solidFill>
                    <a:sysClr val="windowText" lastClr="000000"/>
                  </a:solidFill>
                  <a:latin typeface="Arial Narrow" pitchFamily="34" charset="0"/>
                </a:rPr>
                <a:t>Cek ulang berkas</a:t>
              </a:r>
            </a:p>
          </p:txBody>
        </p:sp>
        <p:sp>
          <p:nvSpPr>
            <p:cNvPr id="28" name="Left-Right-Up Arrow 27">
              <a:extLst>
                <a:ext uri="{FF2B5EF4-FFF2-40B4-BE49-F238E27FC236}">
                  <a16:creationId xmlns:a16="http://schemas.microsoft.com/office/drawing/2014/main" xmlns="" id="{0B6F4BC3-C662-4DAE-88A3-F4F457F7C36B}"/>
                </a:ext>
              </a:extLst>
            </p:cNvPr>
            <p:cNvSpPr/>
            <p:nvPr/>
          </p:nvSpPr>
          <p:spPr>
            <a:xfrm>
              <a:off x="5835648" y="5085721"/>
              <a:ext cx="595440" cy="657291"/>
            </a:xfrm>
            <a:prstGeom prst="leftRightUpArrow">
              <a:avLst>
                <a:gd name="adj1" fmla="val 16304"/>
                <a:gd name="adj2" fmla="val 16304"/>
                <a:gd name="adj3" fmla="val 27899"/>
              </a:avLst>
            </a:prstGeom>
            <a:pattFill prst="smCheck">
              <a:fgClr>
                <a:schemeClr val="accent5">
                  <a:lumMod val="75000"/>
                </a:schemeClr>
              </a:fgClr>
              <a:bgClr>
                <a:schemeClr val="accent5">
                  <a:lumMod val="40000"/>
                  <a:lumOff val="60000"/>
                </a:schemeClr>
              </a:bgClr>
            </a:pattFill>
            <a:ln w="12700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xmlns="" id="{1D796C5C-F914-45D1-9908-1DDBC8F80DAD}"/>
                </a:ext>
              </a:extLst>
            </p:cNvPr>
            <p:cNvSpPr/>
            <p:nvPr/>
          </p:nvSpPr>
          <p:spPr>
            <a:xfrm>
              <a:off x="6604534" y="5414367"/>
              <a:ext cx="902994" cy="657291"/>
            </a:xfrm>
            <a:prstGeom prst="roundRect">
              <a:avLst/>
            </a:prstGeom>
            <a:gradFill>
              <a:gsLst>
                <a:gs pos="0">
                  <a:srgbClr val="FF9900"/>
                </a:gs>
                <a:gs pos="68000">
                  <a:srgbClr val="FFCF51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 dirty="0">
                  <a:solidFill>
                    <a:sysClr val="windowText" lastClr="000000"/>
                  </a:solidFill>
                  <a:latin typeface="Arial Narrow" pitchFamily="34" charset="0"/>
                </a:rPr>
                <a:t>TL</a:t>
              </a:r>
            </a:p>
            <a:p>
              <a:pPr algn="ctr">
                <a:defRPr/>
              </a:pPr>
              <a:r>
                <a:rPr lang="id-ID" kern="0" dirty="0">
                  <a:solidFill>
                    <a:sysClr val="windowText" lastClr="000000"/>
                  </a:solidFill>
                  <a:latin typeface="Arial Narrow" pitchFamily="34" charset="0"/>
                </a:rPr>
                <a:t>==&gt; Surat ke SKPD</a:t>
              </a: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xmlns="" id="{284F9EA2-3F84-4AD5-9037-57D938F5A3B8}"/>
                </a:ext>
              </a:extLst>
            </p:cNvPr>
            <p:cNvSpPr/>
            <p:nvPr/>
          </p:nvSpPr>
          <p:spPr>
            <a:xfrm>
              <a:off x="4914771" y="5420717"/>
              <a:ext cx="772463" cy="657291"/>
            </a:xfrm>
            <a:prstGeom prst="roundRect">
              <a:avLst/>
            </a:prstGeom>
            <a:gradFill>
              <a:gsLst>
                <a:gs pos="0">
                  <a:srgbClr val="FF9900"/>
                </a:gs>
                <a:gs pos="68000">
                  <a:srgbClr val="FFCF51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Lengkap</a:t>
              </a:r>
            </a:p>
          </p:txBody>
        </p: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xmlns="" id="{EC7DBA99-FC53-4B19-BF4A-EECAD99D07DF}"/>
                </a:ext>
              </a:extLst>
            </p:cNvPr>
            <p:cNvSpPr/>
            <p:nvPr/>
          </p:nvSpPr>
          <p:spPr>
            <a:xfrm rot="10800000">
              <a:off x="5513788" y="4693570"/>
              <a:ext cx="727760" cy="247675"/>
            </a:xfrm>
            <a:prstGeom prst="rightArrow">
              <a:avLst/>
            </a:prstGeom>
            <a:pattFill prst="lgConfetti">
              <a:fgClr>
                <a:srgbClr val="66FF33"/>
              </a:fgClr>
              <a:bgClr>
                <a:srgbClr val="006600"/>
              </a:bgClr>
            </a:patt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2" name="Right Arrow 31">
              <a:extLst>
                <a:ext uri="{FF2B5EF4-FFF2-40B4-BE49-F238E27FC236}">
                  <a16:creationId xmlns:a16="http://schemas.microsoft.com/office/drawing/2014/main" xmlns="" id="{826AF6C5-C91A-47D6-8F85-1A753E3F27F0}"/>
                </a:ext>
              </a:extLst>
            </p:cNvPr>
            <p:cNvSpPr/>
            <p:nvPr/>
          </p:nvSpPr>
          <p:spPr>
            <a:xfrm rot="16200000">
              <a:off x="5090563" y="5031914"/>
              <a:ext cx="462008" cy="223513"/>
            </a:xfrm>
            <a:prstGeom prst="rightArrow">
              <a:avLst/>
            </a:prstGeom>
            <a:pattFill prst="smCheck">
              <a:fgClr>
                <a:schemeClr val="accent5">
                  <a:lumMod val="75000"/>
                </a:schemeClr>
              </a:fgClr>
              <a:bgClr>
                <a:schemeClr val="accent5">
                  <a:lumMod val="40000"/>
                  <a:lumOff val="60000"/>
                </a:schemeClr>
              </a:bgClr>
            </a:pattFill>
            <a:ln w="12700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xmlns="" id="{73B8B21F-0816-4544-9C32-00CE19495289}"/>
                </a:ext>
              </a:extLst>
            </p:cNvPr>
            <p:cNvSpPr/>
            <p:nvPr/>
          </p:nvSpPr>
          <p:spPr>
            <a:xfrm>
              <a:off x="4215621" y="4450658"/>
              <a:ext cx="913723" cy="655703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PPK</a:t>
              </a:r>
            </a:p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(Ka. BKD)</a:t>
              </a:r>
            </a:p>
          </p:txBody>
        </p:sp>
        <p:sp>
          <p:nvSpPr>
            <p:cNvPr id="34" name="Right Arrow 33">
              <a:extLst>
                <a:ext uri="{FF2B5EF4-FFF2-40B4-BE49-F238E27FC236}">
                  <a16:creationId xmlns:a16="http://schemas.microsoft.com/office/drawing/2014/main" xmlns="" id="{F825D840-59D6-4F2D-8367-EC03C06B5130}"/>
                </a:ext>
              </a:extLst>
            </p:cNvPr>
            <p:cNvSpPr/>
            <p:nvPr/>
          </p:nvSpPr>
          <p:spPr>
            <a:xfrm rot="10800000">
              <a:off x="1916114" y="4691982"/>
              <a:ext cx="395171" cy="219097"/>
            </a:xfrm>
            <a:prstGeom prst="rightArrow">
              <a:avLst/>
            </a:prstGeom>
            <a:pattFill prst="lgConfetti">
              <a:fgClr>
                <a:srgbClr val="66FF33"/>
              </a:fgClr>
              <a:bgClr>
                <a:srgbClr val="006600"/>
              </a:bgClr>
            </a:patt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xmlns="" id="{1ACCA017-8BD6-444B-A2FC-9548404425DE}"/>
                </a:ext>
              </a:extLst>
            </p:cNvPr>
            <p:cNvSpPr/>
            <p:nvPr/>
          </p:nvSpPr>
          <p:spPr>
            <a:xfrm>
              <a:off x="2482944" y="4420492"/>
              <a:ext cx="963791" cy="738261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Surat Keterangan Cerai</a:t>
              </a:r>
            </a:p>
          </p:txBody>
        </p:sp>
        <p:sp>
          <p:nvSpPr>
            <p:cNvPr id="36" name="Rounded Rectangular Callout 35">
              <a:extLst>
                <a:ext uri="{FF2B5EF4-FFF2-40B4-BE49-F238E27FC236}">
                  <a16:creationId xmlns:a16="http://schemas.microsoft.com/office/drawing/2014/main" xmlns="" id="{49FC316A-182F-42B6-B428-C45A1005E92E}"/>
                </a:ext>
              </a:extLst>
            </p:cNvPr>
            <p:cNvSpPr/>
            <p:nvPr/>
          </p:nvSpPr>
          <p:spPr>
            <a:xfrm>
              <a:off x="2540163" y="5361974"/>
              <a:ext cx="888690" cy="485824"/>
            </a:xfrm>
            <a:prstGeom prst="wedgeRoundRectCallout">
              <a:avLst>
                <a:gd name="adj1" fmla="val 19411"/>
                <a:gd name="adj2" fmla="val -86519"/>
                <a:gd name="adj3" fmla="val 16667"/>
              </a:avLst>
            </a:prstGeom>
            <a:gradFill>
              <a:gsLst>
                <a:gs pos="0">
                  <a:srgbClr val="FF9900"/>
                </a:gs>
                <a:gs pos="68000">
                  <a:srgbClr val="FFCF51"/>
                </a:gs>
                <a:gs pos="100000">
                  <a:srgbClr val="FFFF99"/>
                </a:gs>
              </a:gsLst>
              <a:lin ang="5400000" scaled="0"/>
            </a:gradFill>
            <a:ln w="127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 kern="0">
                  <a:solidFill>
                    <a:sysClr val="windowText" lastClr="000000"/>
                  </a:solidFill>
                  <a:latin typeface="Arial Narrow" pitchFamily="34" charset="0"/>
                </a:rPr>
                <a:t>Pengantar dari BKD</a:t>
              </a:r>
            </a:p>
          </p:txBody>
        </p:sp>
        <p:sp>
          <p:nvSpPr>
            <p:cNvPr id="37" name="Right Arrow 36">
              <a:extLst>
                <a:ext uri="{FF2B5EF4-FFF2-40B4-BE49-F238E27FC236}">
                  <a16:creationId xmlns:a16="http://schemas.microsoft.com/office/drawing/2014/main" xmlns="" id="{BC852310-047B-45E3-AEE6-C2B9E2D92D54}"/>
                </a:ext>
              </a:extLst>
            </p:cNvPr>
            <p:cNvSpPr/>
            <p:nvPr/>
          </p:nvSpPr>
          <p:spPr>
            <a:xfrm rot="10800000">
              <a:off x="3672036" y="4679280"/>
              <a:ext cx="396960" cy="219097"/>
            </a:xfrm>
            <a:prstGeom prst="rightArrow">
              <a:avLst/>
            </a:prstGeom>
            <a:pattFill prst="lgConfetti">
              <a:fgClr>
                <a:srgbClr val="66FF33"/>
              </a:fgClr>
              <a:bgClr>
                <a:srgbClr val="006600"/>
              </a:bgClr>
            </a:pattFill>
            <a:ln w="12700" cap="flat" cmpd="sng" algn="ctr">
              <a:solidFill>
                <a:srgbClr val="006600"/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010BA97F-4606-4DF9-B962-1A7575381E82}"/>
                </a:ext>
              </a:extLst>
            </p:cNvPr>
            <p:cNvSpPr/>
            <p:nvPr/>
          </p:nvSpPr>
          <p:spPr>
            <a:xfrm>
              <a:off x="294299" y="4314119"/>
              <a:ext cx="1553867" cy="939894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id-ID">
                  <a:solidFill>
                    <a:sysClr val="windowText" lastClr="000000"/>
                  </a:solidFill>
                  <a:latin typeface="Arial Narrow" pitchFamily="34" charset="0"/>
                </a:rPr>
                <a:t>Laporan cerai max. 1 bulan dari tgl akta cerai</a:t>
              </a:r>
            </a:p>
          </p:txBody>
        </p:sp>
        <p:sp>
          <p:nvSpPr>
            <p:cNvPr id="39" name="Curved Right Arrow 38">
              <a:extLst>
                <a:ext uri="{FF2B5EF4-FFF2-40B4-BE49-F238E27FC236}">
                  <a16:creationId xmlns:a16="http://schemas.microsoft.com/office/drawing/2014/main" xmlns="" id="{1D8B069C-A50C-42D5-AC26-C10B5605F090}"/>
                </a:ext>
              </a:extLst>
            </p:cNvPr>
            <p:cNvSpPr/>
            <p:nvPr/>
          </p:nvSpPr>
          <p:spPr>
            <a:xfrm>
              <a:off x="-637305" y="1349961"/>
              <a:ext cx="890478" cy="3694481"/>
            </a:xfrm>
            <a:prstGeom prst="curvedRightArrow">
              <a:avLst/>
            </a:prstGeom>
            <a:pattFill prst="lgConfetti">
              <a:fgClr>
                <a:srgbClr val="66FF33"/>
              </a:fgClr>
              <a:bgClr>
                <a:srgbClr val="006600"/>
              </a:bgClr>
            </a:pattFill>
            <a:ln w="1270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id-ID">
                  <a:solidFill>
                    <a:prstClr val="black"/>
                  </a:solidFill>
                  <a:latin typeface="Century Gothic"/>
                </a:rPr>
                <a:t>    </a:t>
              </a:r>
            </a:p>
          </p:txBody>
        </p:sp>
        <p:sp>
          <p:nvSpPr>
            <p:cNvPr id="40" name="Curved Left Arrow 39">
              <a:extLst>
                <a:ext uri="{FF2B5EF4-FFF2-40B4-BE49-F238E27FC236}">
                  <a16:creationId xmlns:a16="http://schemas.microsoft.com/office/drawing/2014/main" xmlns="" id="{A90240F0-18F2-4E55-9D3C-38047591F124}"/>
                </a:ext>
              </a:extLst>
            </p:cNvPr>
            <p:cNvSpPr/>
            <p:nvPr/>
          </p:nvSpPr>
          <p:spPr>
            <a:xfrm>
              <a:off x="8526750" y="1361074"/>
              <a:ext cx="983460" cy="3724647"/>
            </a:xfrm>
            <a:prstGeom prst="curvedLeftArrow">
              <a:avLst/>
            </a:prstGeom>
            <a:pattFill prst="lgConfetti">
              <a:fgClr>
                <a:srgbClr val="66FF33"/>
              </a:fgClr>
              <a:bgClr>
                <a:srgbClr val="006600"/>
              </a:bgClr>
            </a:pattFill>
            <a:ln w="1270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id-ID">
                <a:solidFill>
                  <a:prstClr val="black"/>
                </a:solidFill>
                <a:latin typeface="Century Gothic"/>
              </a:endParaRPr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A184F685-1F70-4F59-A0FB-BFB090C2BB2E}"/>
              </a:ext>
            </a:extLst>
          </p:cNvPr>
          <p:cNvSpPr/>
          <p:nvPr/>
        </p:nvSpPr>
        <p:spPr>
          <a:xfrm>
            <a:off x="2785457" y="129406"/>
            <a:ext cx="628088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id-ID" sz="5400" b="1" dirty="0">
                <a:ln>
                  <a:prstDash val="solid"/>
                </a:ln>
                <a:solidFill>
                  <a:srgbClr val="00349E">
                    <a:lumMod val="60000"/>
                    <a:lumOff val="40000"/>
                  </a:srgbClr>
                </a:solidFill>
                <a:effectLst>
                  <a:outerShdw blurRad="88000" dist="50800" dir="5040000" algn="tl">
                    <a:srgbClr val="68007F">
                      <a:tint val="80000"/>
                      <a:satMod val="250000"/>
                      <a:alpha val="45000"/>
                    </a:srgbClr>
                  </a:outerShdw>
                </a:effectLst>
                <a:latin typeface="Freestyle Script" pitchFamily="66" charset="0"/>
              </a:rPr>
              <a:t>Alur Pengajuan Keterangan Cerai</a:t>
            </a:r>
            <a:endParaRPr lang="en-US" sz="5400" b="1" dirty="0">
              <a:ln>
                <a:prstDash val="solid"/>
              </a:ln>
              <a:solidFill>
                <a:srgbClr val="00349E">
                  <a:lumMod val="60000"/>
                  <a:lumOff val="40000"/>
                </a:srgbClr>
              </a:solidFill>
              <a:effectLst>
                <a:outerShdw blurRad="88000" dist="50800" dir="5040000" algn="tl">
                  <a:srgbClr val="68007F">
                    <a:tint val="80000"/>
                    <a:satMod val="250000"/>
                    <a:alpha val="45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A8A108-80C2-49B4-9A5D-DDDE2CFDC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9021"/>
            <a:ext cx="10972800" cy="968819"/>
          </a:xfrm>
        </p:spPr>
        <p:txBody>
          <a:bodyPr/>
          <a:lstStyle/>
          <a:p>
            <a:r>
              <a:rPr lang="en-US" dirty="0" err="1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Permohonan</a:t>
            </a:r>
            <a:r>
              <a:rPr lang="en-US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Izin</a:t>
            </a:r>
            <a:r>
              <a:rPr lang="en-US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Melakukan</a:t>
            </a:r>
            <a:r>
              <a:rPr lang="en-US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Perceraian</a:t>
            </a:r>
            <a:endParaRPr lang="en-ID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B5F8F9-17A7-4C34-AD5B-AC086A58F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68053"/>
            <a:ext cx="4754880" cy="5289947"/>
          </a:xfrm>
          <a:blipFill>
            <a:blip r:embed="rId2">
              <a:extLs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D" dirty="0"/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xmlns="" id="{2C1B8831-07B6-460D-ABB9-52B93D27C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7050" y="1060500"/>
            <a:ext cx="3278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ct val="3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a.	</a:t>
            </a:r>
            <a:r>
              <a:rPr lang="en-US" altLang="en-US" sz="24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Ditolak</a:t>
            </a:r>
            <a:r>
              <a:rPr lang="en-US" alt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, </a:t>
            </a:r>
            <a:r>
              <a:rPr lang="en-US" altLang="en-US" sz="24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apabila</a:t>
            </a:r>
            <a:r>
              <a:rPr lang="en-US" alt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 :</a:t>
            </a:r>
            <a:endParaRPr lang="en-US" alt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xmlns="" id="{2C7C2903-E3DF-4A51-8174-DC3B3D0E1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267" y="1534716"/>
            <a:ext cx="7374733" cy="334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latin typeface="Trebuchet MS" panose="020B0603020202020204" pitchFamily="34" charset="0"/>
              </a:rPr>
              <a:t>1)	</a:t>
            </a:r>
            <a:r>
              <a:rPr lang="en-US" altLang="en-US" sz="2200" dirty="0" err="1">
                <a:latin typeface="Trebuchet MS" panose="020B0603020202020204" pitchFamily="34" charset="0"/>
              </a:rPr>
              <a:t>Bertentangan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dengan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ajaran</a:t>
            </a:r>
            <a:r>
              <a:rPr lang="en-US" altLang="en-US" sz="2200" dirty="0">
                <a:latin typeface="Trebuchet MS" panose="020B0603020202020204" pitchFamily="34" charset="0"/>
              </a:rPr>
              <a:t> / </a:t>
            </a:r>
            <a:r>
              <a:rPr lang="en-US" altLang="en-US" sz="2200" dirty="0" err="1">
                <a:latin typeface="Trebuchet MS" panose="020B0603020202020204" pitchFamily="34" charset="0"/>
              </a:rPr>
              <a:t>peraturan</a:t>
            </a:r>
            <a:r>
              <a:rPr lang="en-US" altLang="en-US" sz="2200" dirty="0">
                <a:latin typeface="Trebuchet MS" panose="020B0603020202020204" pitchFamily="34" charset="0"/>
              </a:rPr>
              <a:t> agama /</a:t>
            </a:r>
            <a:r>
              <a:rPr lang="en-US" altLang="en-US" sz="2200" dirty="0" err="1">
                <a:latin typeface="Trebuchet MS" panose="020B0603020202020204" pitchFamily="34" charset="0"/>
              </a:rPr>
              <a:t>kepercayaan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terhadap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Tuhan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Mahaesa</a:t>
            </a:r>
            <a:endParaRPr lang="en-US" altLang="en-US" sz="2200" dirty="0">
              <a:latin typeface="Trebuchet MS" panose="020B0603020202020204" pitchFamily="34" charset="0"/>
            </a:endParaRPr>
          </a:p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latin typeface="Trebuchet MS" panose="020B0603020202020204" pitchFamily="34" charset="0"/>
              </a:rPr>
              <a:t>2)	</a:t>
            </a:r>
            <a:r>
              <a:rPr lang="en-US" altLang="en-US" sz="2200" dirty="0" err="1">
                <a:latin typeface="Trebuchet MS" panose="020B0603020202020204" pitchFamily="34" charset="0"/>
              </a:rPr>
              <a:t>Tidak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ada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alasan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sah</a:t>
            </a:r>
            <a:endParaRPr lang="en-US" altLang="en-US" sz="2200" dirty="0">
              <a:latin typeface="Trebuchet MS" panose="020B0603020202020204" pitchFamily="34" charset="0"/>
            </a:endParaRPr>
          </a:p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latin typeface="Trebuchet MS" panose="020B0603020202020204" pitchFamily="34" charset="0"/>
              </a:rPr>
              <a:t>3) 	</a:t>
            </a:r>
            <a:r>
              <a:rPr lang="en-US" altLang="en-US" sz="2200" dirty="0" err="1">
                <a:latin typeface="Trebuchet MS" panose="020B0603020202020204" pitchFamily="34" charset="0"/>
              </a:rPr>
              <a:t>Bertentangan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dengan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Peraturan</a:t>
            </a:r>
            <a:r>
              <a:rPr lang="en-US" altLang="en-US" sz="2200" dirty="0">
                <a:latin typeface="Trebuchet MS" panose="020B0603020202020204" pitchFamily="34" charset="0"/>
              </a:rPr>
              <a:t> Per-UU-an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berlaku</a:t>
            </a:r>
            <a:endParaRPr lang="en-US" altLang="en-US" sz="2200" dirty="0">
              <a:latin typeface="Trebuchet MS" panose="020B0603020202020204" pitchFamily="34" charset="0"/>
            </a:endParaRPr>
          </a:p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latin typeface="Trebuchet MS" panose="020B0603020202020204" pitchFamily="34" charset="0"/>
              </a:rPr>
              <a:t>4) 	</a:t>
            </a:r>
            <a:r>
              <a:rPr lang="en-US" altLang="en-US" sz="2200" dirty="0" err="1">
                <a:latin typeface="Trebuchet MS" panose="020B0603020202020204" pitchFamily="34" charset="0"/>
              </a:rPr>
              <a:t>Alasan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dikemukakan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bertentangan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dengan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akal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sehat</a:t>
            </a:r>
            <a:r>
              <a:rPr lang="en-US" altLang="en-US" sz="2200" dirty="0">
                <a:latin typeface="Trebuchet MS" panose="020B0603020202020204" pitchFamily="34" charset="0"/>
              </a:rPr>
              <a:t>.</a:t>
            </a:r>
          </a:p>
          <a:p>
            <a:pPr eaLnBrk="0" fontAlgn="base" hangingPunct="0">
              <a:spcBef>
                <a:spcPct val="30000"/>
              </a:spcBef>
              <a:spcAft>
                <a:spcPct val="0"/>
              </a:spcAft>
              <a:buClrTx/>
              <a:buSzTx/>
              <a:buNone/>
            </a:pPr>
            <a:endParaRPr lang="en-US" altLang="en-US" sz="2200" dirty="0">
              <a:solidFill>
                <a:prstClr val="white"/>
              </a:solidFill>
              <a:latin typeface="Trebuchet MS" panose="020B0603020202020204" pitchFamily="34" charset="0"/>
            </a:endParaRPr>
          </a:p>
          <a:p>
            <a:pPr eaLnBrk="0" fontAlgn="base" hangingPunct="0">
              <a:spcBef>
                <a:spcPct val="30000"/>
              </a:spcBef>
              <a:spcAft>
                <a:spcPct val="0"/>
              </a:spcAft>
              <a:buClrTx/>
              <a:buSzTx/>
              <a:buNone/>
            </a:pPr>
            <a:endParaRPr lang="en-US" altLang="en-US" sz="2200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Text Box 9">
            <a:extLst>
              <a:ext uri="{FF2B5EF4-FFF2-40B4-BE49-F238E27FC236}">
                <a16:creationId xmlns:a16="http://schemas.microsoft.com/office/drawing/2014/main" xmlns="" id="{B864FE2B-6D9E-4C38-AFB8-1520E834F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266" y="3898271"/>
            <a:ext cx="37077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ct val="3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400" b="1" dirty="0">
                <a:solidFill>
                  <a:srgbClr val="00B050"/>
                </a:solidFill>
                <a:latin typeface="Trebuchet MS" panose="020B0603020202020204" pitchFamily="34" charset="0"/>
              </a:rPr>
              <a:t>b.	</a:t>
            </a:r>
            <a:r>
              <a:rPr lang="en-US" altLang="en-US" sz="2400" b="1" dirty="0" err="1">
                <a:solidFill>
                  <a:srgbClr val="00B050"/>
                </a:solidFill>
                <a:latin typeface="Trebuchet MS" panose="020B0603020202020204" pitchFamily="34" charset="0"/>
              </a:rPr>
              <a:t>Diberikan</a:t>
            </a:r>
            <a:r>
              <a:rPr lang="en-US" altLang="en-US" sz="2400" b="1" dirty="0">
                <a:solidFill>
                  <a:srgbClr val="00B050"/>
                </a:solidFill>
                <a:latin typeface="Trebuchet MS" panose="020B0603020202020204" pitchFamily="34" charset="0"/>
              </a:rPr>
              <a:t>, </a:t>
            </a:r>
            <a:r>
              <a:rPr lang="en-US" altLang="en-US" sz="2400" b="1" dirty="0" err="1">
                <a:solidFill>
                  <a:srgbClr val="00B050"/>
                </a:solidFill>
                <a:latin typeface="Trebuchet MS" panose="020B0603020202020204" pitchFamily="34" charset="0"/>
              </a:rPr>
              <a:t>apabila</a:t>
            </a:r>
            <a:r>
              <a:rPr lang="en-US" altLang="en-US" sz="2400" b="1" dirty="0">
                <a:solidFill>
                  <a:srgbClr val="00B050"/>
                </a:solidFill>
                <a:latin typeface="Trebuchet MS" panose="020B0603020202020204" pitchFamily="34" charset="0"/>
              </a:rPr>
              <a:t> :</a:t>
            </a:r>
            <a:endParaRPr lang="en-US" altLang="en-US" sz="2400" dirty="0">
              <a:solidFill>
                <a:srgbClr val="00B05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Text Box 10">
            <a:extLst>
              <a:ext uri="{FF2B5EF4-FFF2-40B4-BE49-F238E27FC236}">
                <a16:creationId xmlns:a16="http://schemas.microsoft.com/office/drawing/2014/main" xmlns="" id="{3E111630-C0CC-4B9F-9BDA-1D5C3C81D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4031" y="4251144"/>
            <a:ext cx="7197969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latin typeface="Trebuchet MS" panose="020B0603020202020204" pitchFamily="34" charset="0"/>
              </a:rPr>
              <a:t>1)	</a:t>
            </a:r>
            <a:r>
              <a:rPr lang="en-US" altLang="en-US" sz="2200" dirty="0" err="1">
                <a:latin typeface="Trebuchet MS" panose="020B0603020202020204" pitchFamily="34" charset="0"/>
              </a:rPr>
              <a:t>Tidak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bertentangan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dengan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ajaran</a:t>
            </a:r>
            <a:r>
              <a:rPr lang="en-US" altLang="en-US" sz="2200" dirty="0">
                <a:latin typeface="Trebuchet MS" panose="020B0603020202020204" pitchFamily="34" charset="0"/>
              </a:rPr>
              <a:t>/ </a:t>
            </a:r>
            <a:r>
              <a:rPr lang="en-US" altLang="en-US" sz="2200" dirty="0" err="1">
                <a:latin typeface="Trebuchet MS" panose="020B0603020202020204" pitchFamily="34" charset="0"/>
              </a:rPr>
              <a:t>peraturan</a:t>
            </a:r>
            <a:r>
              <a:rPr lang="en-US" altLang="en-US" sz="2200" dirty="0">
                <a:latin typeface="Trebuchet MS" panose="020B0603020202020204" pitchFamily="34" charset="0"/>
              </a:rPr>
              <a:t> agama /</a:t>
            </a:r>
            <a:r>
              <a:rPr lang="en-US" altLang="en-US" sz="2200" dirty="0" err="1">
                <a:latin typeface="Trebuchet MS" panose="020B0603020202020204" pitchFamily="34" charset="0"/>
              </a:rPr>
              <a:t>kepercayaan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terhadap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Tuhan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Mahaesa</a:t>
            </a:r>
            <a:endParaRPr lang="en-US" altLang="en-US" sz="2200" dirty="0">
              <a:latin typeface="Trebuchet MS" panose="020B0603020202020204" pitchFamily="34" charset="0"/>
            </a:endParaRPr>
          </a:p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latin typeface="Trebuchet MS" panose="020B0603020202020204" pitchFamily="34" charset="0"/>
              </a:rPr>
              <a:t>2)	Ada </a:t>
            </a:r>
            <a:r>
              <a:rPr lang="en-US" altLang="en-US" sz="2200" dirty="0" err="1">
                <a:latin typeface="Trebuchet MS" panose="020B0603020202020204" pitchFamily="34" charset="0"/>
              </a:rPr>
              <a:t>alasan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sah</a:t>
            </a:r>
            <a:endParaRPr lang="en-US" altLang="en-US" sz="2200" dirty="0">
              <a:latin typeface="Trebuchet MS" panose="020B0603020202020204" pitchFamily="34" charset="0"/>
            </a:endParaRPr>
          </a:p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latin typeface="Trebuchet MS" panose="020B0603020202020204" pitchFamily="34" charset="0"/>
              </a:rPr>
              <a:t>3) </a:t>
            </a:r>
            <a:r>
              <a:rPr lang="en-US" altLang="en-US" sz="2200" dirty="0" err="1">
                <a:latin typeface="Trebuchet MS" panose="020B0603020202020204" pitchFamily="34" charset="0"/>
              </a:rPr>
              <a:t>Tidak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Bertentangan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dengan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Peraturan</a:t>
            </a:r>
            <a:r>
              <a:rPr lang="en-US" altLang="en-US" sz="2200" dirty="0">
                <a:latin typeface="Trebuchet MS" panose="020B0603020202020204" pitchFamily="34" charset="0"/>
              </a:rPr>
              <a:t> Per-</a:t>
            </a:r>
            <a:r>
              <a:rPr lang="id-ID" altLang="en-US" sz="2200" dirty="0">
                <a:latin typeface="Trebuchet MS" panose="020B0603020202020204" pitchFamily="34" charset="0"/>
              </a:rPr>
              <a:t>uu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berlaku</a:t>
            </a:r>
            <a:endParaRPr lang="en-US" altLang="en-US" sz="2200" dirty="0">
              <a:latin typeface="Trebuchet MS" panose="020B0603020202020204" pitchFamily="34" charset="0"/>
            </a:endParaRPr>
          </a:p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latin typeface="Trebuchet MS" panose="020B0603020202020204" pitchFamily="34" charset="0"/>
              </a:rPr>
              <a:t>4) 	</a:t>
            </a:r>
            <a:r>
              <a:rPr lang="en-US" altLang="en-US" sz="2200" dirty="0" err="1">
                <a:latin typeface="Trebuchet MS" panose="020B0603020202020204" pitchFamily="34" charset="0"/>
              </a:rPr>
              <a:t>Alasan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dikemukakan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tidak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bertentangan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dengan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akal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sehat</a:t>
            </a:r>
            <a:r>
              <a:rPr lang="en-US" altLang="en-US" sz="2200" dirty="0">
                <a:latin typeface="Trebuchet MS" panose="020B0603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0628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6">
            <a:extLst>
              <a:ext uri="{FF2B5EF4-FFF2-40B4-BE49-F238E27FC236}">
                <a16:creationId xmlns:a16="http://schemas.microsoft.com/office/drawing/2014/main" xmlns="" id="{115EF3AA-500D-49E3-9B48-102BAB5B2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2102" y="92075"/>
            <a:ext cx="8553743" cy="55399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571500" indent="-5715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5715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5715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5715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5715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 err="1">
                <a:latin typeface="Tahoma" panose="020B0604030504040204" pitchFamily="34" charset="0"/>
              </a:rPr>
              <a:t>Pemberitahuan</a:t>
            </a:r>
            <a:r>
              <a:rPr lang="en-US" altLang="en-US" b="1" dirty="0">
                <a:latin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</a:rPr>
              <a:t>adanya</a:t>
            </a:r>
            <a:r>
              <a:rPr lang="en-US" altLang="en-US" b="1" dirty="0">
                <a:latin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</a:rPr>
              <a:t>Gugatan</a:t>
            </a:r>
            <a:r>
              <a:rPr lang="en-US" altLang="en-US" b="1" dirty="0">
                <a:latin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</a:rPr>
              <a:t>Perceraian</a:t>
            </a:r>
            <a:r>
              <a:rPr lang="en-US" altLang="en-US" b="1" dirty="0">
                <a:latin typeface="Tahoma" panose="020B0604030504040204" pitchFamily="34" charset="0"/>
              </a:rPr>
              <a:t> </a:t>
            </a:r>
            <a:endParaRPr lang="en-US" altLang="en-US" dirty="0">
              <a:latin typeface="Tahoma" panose="020B0604030504040204" pitchFamily="34" charset="0"/>
            </a:endParaRPr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xmlns="" id="{6A999275-F286-4C23-B091-FB22E0586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4833" y="1169987"/>
            <a:ext cx="8101012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 algn="just" eaLnBrk="0" fontAlgn="base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Font typeface="+mj-lt"/>
              <a:buAutoNum type="alphaLcPeriod"/>
              <a:tabLst>
                <a:tab pos="381000" algn="l"/>
              </a:tabLst>
              <a:defRPr/>
            </a:pP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Pejabat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u="sng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harus</a:t>
            </a:r>
            <a:r>
              <a:rPr lang="en-US" sz="2600" u="sng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u="sng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memberikan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surat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keterangan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untuk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melakukan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perceraian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bagi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PNS yang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mengajukan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surat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pemberitahuan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adanya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gugatan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perceraian</a:t>
            </a:r>
            <a:endParaRPr lang="en-US" sz="2600" dirty="0">
              <a:solidFill>
                <a:schemeClr val="bg1">
                  <a:lumMod val="50000"/>
                </a:schemeClr>
              </a:solidFill>
              <a:latin typeface="Arial Rounded MT Bold" pitchFamily="34" charset="0"/>
            </a:endParaRPr>
          </a:p>
          <a:p>
            <a:pPr marL="514350" indent="-514350" algn="just" eaLnBrk="0" fontAlgn="base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Font typeface="+mj-lt"/>
              <a:buAutoNum type="alphaLcPeriod"/>
              <a:tabLst>
                <a:tab pos="381000" algn="l"/>
              </a:tabLst>
              <a:defRPr/>
            </a:pP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Atasan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Pejabat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yg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menerima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surat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pemberitahuan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adanya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gugatan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perceraian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harus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melaksanakan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tugas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dan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wewenangnya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seperti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halnya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menerima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permintaan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izin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perceraian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(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wajib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merukunkan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kembali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,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memanggil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atau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meminta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keterangan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pihak-pihak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ybs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).</a:t>
            </a:r>
          </a:p>
          <a:p>
            <a:pPr marL="514350" indent="-514350" algn="just" eaLnBrk="0" fontAlgn="base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Font typeface="+mj-lt"/>
              <a:buAutoNum type="alphaLcPeriod"/>
              <a:tabLst>
                <a:tab pos="381000" algn="l"/>
              </a:tabLst>
              <a:defRPr/>
            </a:pP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Dalam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waktu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3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bulan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tidak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ada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keputusan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,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maka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dianggap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menolak</a:t>
            </a:r>
            <a:r>
              <a:rPr lang="en-US" sz="26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.</a:t>
            </a:r>
          </a:p>
          <a:p>
            <a:pPr marL="381000" indent="-381000" algn="just" eaLnBrk="0" fontAlgn="base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tabLst>
                <a:tab pos="381000" algn="l"/>
              </a:tabLst>
              <a:defRPr/>
            </a:pPr>
            <a:endParaRPr lang="en-US" sz="2600" dirty="0">
              <a:solidFill>
                <a:prstClr val="white"/>
              </a:solidFill>
              <a:latin typeface="Arial Rounded MT Bold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723A934-38AF-4266-BB20-148FF97C344F}"/>
              </a:ext>
            </a:extLst>
          </p:cNvPr>
          <p:cNvSpPr/>
          <p:nvPr/>
        </p:nvSpPr>
        <p:spPr>
          <a:xfrm>
            <a:off x="83710" y="0"/>
            <a:ext cx="27860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Picture 15" descr="C:\Users\1\Documents\design PPT\417a2559-5f53-4549-adbf-895eafeae9d4.jpg">
            <a:extLst>
              <a:ext uri="{FF2B5EF4-FFF2-40B4-BE49-F238E27FC236}">
                <a16:creationId xmlns:a16="http://schemas.microsoft.com/office/drawing/2014/main" xmlns="" id="{BA677373-0C4B-435B-9A71-190463BFA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62" y="1631853"/>
            <a:ext cx="2314575" cy="443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Striped Right 2">
            <a:extLst>
              <a:ext uri="{FF2B5EF4-FFF2-40B4-BE49-F238E27FC236}">
                <a16:creationId xmlns:a16="http://schemas.microsoft.com/office/drawing/2014/main" xmlns="" id="{86CD61A7-D109-4254-800A-F1B7BFAAFEF1}"/>
              </a:ext>
            </a:extLst>
          </p:cNvPr>
          <p:cNvSpPr/>
          <p:nvPr/>
        </p:nvSpPr>
        <p:spPr>
          <a:xfrm>
            <a:off x="2869809" y="1169987"/>
            <a:ext cx="789768" cy="492369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9A85A1F-0553-4DFE-A6E1-20A7C978D4CF}"/>
              </a:ext>
            </a:extLst>
          </p:cNvPr>
          <p:cNvSpPr/>
          <p:nvPr/>
        </p:nvSpPr>
        <p:spPr>
          <a:xfrm>
            <a:off x="0" y="832510"/>
            <a:ext cx="6096000" cy="6025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E62C1C5-8E5F-4EAC-914C-262936011C65}"/>
              </a:ext>
            </a:extLst>
          </p:cNvPr>
          <p:cNvSpPr/>
          <p:nvPr/>
        </p:nvSpPr>
        <p:spPr>
          <a:xfrm>
            <a:off x="0" y="-1"/>
            <a:ext cx="12192000" cy="832511"/>
          </a:xfrm>
          <a:prstGeom prst="rect">
            <a:avLst/>
          </a:prstGeom>
          <a:solidFill>
            <a:srgbClr val="D9C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KEWAJIBAN PASKA PERCERAIAN PNS</a:t>
            </a:r>
            <a:endParaRPr kumimoji="0" lang="en-ID" sz="5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Box 7">
            <a:extLst>
              <a:ext uri="{FF2B5EF4-FFF2-40B4-BE49-F238E27FC236}">
                <a16:creationId xmlns:a16="http://schemas.microsoft.com/office/drawing/2014/main" xmlns="" id="{366A8FE8-D067-4145-8594-B1EA60C17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832510"/>
            <a:ext cx="7863840" cy="62478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457200" indent="-4572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 eaLnBrk="0" fontAlgn="base" hangingPunct="0">
              <a:spcBef>
                <a:spcPts val="120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lphaLcPeriod"/>
            </a:pPr>
            <a:r>
              <a:rPr lang="en-US" altLang="en-US" sz="2000" dirty="0" err="1">
                <a:latin typeface="Arial Rounded MT Bold" panose="020F0704030504030204" pitchFamily="34" charset="0"/>
              </a:rPr>
              <a:t>Apabila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perceraian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terjadi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atas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kehendak</a:t>
            </a:r>
            <a:r>
              <a:rPr lang="en-US" altLang="en-US" sz="2000" dirty="0">
                <a:latin typeface="Arial Rounded MT Bold" panose="020F0704030504030204" pitchFamily="34" charset="0"/>
              </a:rPr>
              <a:t> PNS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pria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wajib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menyerahkan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gajinya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untuk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penghidupan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bekas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istrinya</a:t>
            </a:r>
            <a:r>
              <a:rPr lang="en-US" altLang="en-US" sz="2000" dirty="0">
                <a:latin typeface="Arial Rounded MT Bold" panose="020F0704030504030204" pitchFamily="34" charset="0"/>
              </a:rPr>
              <a:t> dan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anak-anaknya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dengan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membuat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surat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pernyataan</a:t>
            </a:r>
            <a:r>
              <a:rPr lang="en-US" altLang="en-US" sz="2000" dirty="0">
                <a:latin typeface="Arial Rounded MT Bold" panose="020F0704030504030204" pitchFamily="34" charset="0"/>
              </a:rPr>
              <a:t> ;</a:t>
            </a:r>
          </a:p>
          <a:p>
            <a:pPr algn="just" eaLnBrk="0" fontAlgn="base" hangingPunct="0">
              <a:spcBef>
                <a:spcPts val="120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lphaLcPeriod"/>
            </a:pPr>
            <a:r>
              <a:rPr lang="en-US" altLang="en-US" sz="2000" dirty="0" err="1">
                <a:latin typeface="Arial Rounded MT Bold" panose="020F0704030504030204" pitchFamily="34" charset="0"/>
              </a:rPr>
              <a:t>Gaji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adalah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penghasilan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id-ID" altLang="en-US" sz="2000" dirty="0">
                <a:latin typeface="Arial Rounded MT Bold" panose="020F0704030504030204" pitchFamily="34" charset="0"/>
              </a:rPr>
              <a:t>PNS </a:t>
            </a:r>
            <a:r>
              <a:rPr lang="en-US" altLang="en-US" sz="2000" dirty="0">
                <a:latin typeface="Arial Rounded MT Bold" panose="020F0704030504030204" pitchFamily="34" charset="0"/>
              </a:rPr>
              <a:t>yang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terdiri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dari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id-ID" altLang="en-US" sz="2000" dirty="0">
                <a:latin typeface="Arial Rounded MT Bold" panose="020F0704030504030204" pitchFamily="34" charset="0"/>
              </a:rPr>
              <a:t>: g</a:t>
            </a:r>
            <a:r>
              <a:rPr lang="en-US" altLang="en-US" sz="2000" dirty="0">
                <a:latin typeface="Arial Rounded MT Bold" panose="020F0704030504030204" pitchFamily="34" charset="0"/>
              </a:rPr>
              <a:t>aji </a:t>
            </a:r>
            <a:r>
              <a:rPr lang="id-ID" altLang="en-US" sz="2000" dirty="0">
                <a:latin typeface="Arial Rounded MT Bold" panose="020F0704030504030204" pitchFamily="34" charset="0"/>
              </a:rPr>
              <a:t>p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okok</a:t>
            </a:r>
            <a:r>
              <a:rPr lang="id-ID" altLang="en-US" sz="2000" dirty="0">
                <a:latin typeface="Arial Rounded MT Bold" panose="020F0704030504030204" pitchFamily="34" charset="0"/>
              </a:rPr>
              <a:t>, t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unjangan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id-ID" altLang="en-US" sz="2000" dirty="0">
                <a:latin typeface="Arial Rounded MT Bold" panose="020F0704030504030204" pitchFamily="34" charset="0"/>
              </a:rPr>
              <a:t>k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eluarga</a:t>
            </a:r>
            <a:r>
              <a:rPr lang="id-ID" altLang="en-US" sz="2000" dirty="0">
                <a:latin typeface="Arial Rounded MT Bold" panose="020F0704030504030204" pitchFamily="34" charset="0"/>
              </a:rPr>
              <a:t>, t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unjangan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id-ID" altLang="en-US" sz="2000" dirty="0">
                <a:latin typeface="Arial Rounded MT Bold" panose="020F0704030504030204" pitchFamily="34" charset="0"/>
              </a:rPr>
              <a:t>j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abatan</a:t>
            </a:r>
            <a:r>
              <a:rPr lang="id-ID" altLang="en-US" sz="2000" dirty="0">
                <a:latin typeface="Arial Rounded MT Bold" panose="020F0704030504030204" pitchFamily="34" charset="0"/>
              </a:rPr>
              <a:t>, t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unjangan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perbaikan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penghasilan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id-ID" altLang="en-US" sz="2000" dirty="0">
                <a:latin typeface="Arial Rounded MT Bold" panose="020F0704030504030204" pitchFamily="34" charset="0"/>
              </a:rPr>
              <a:t> dan  t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unjangan</a:t>
            </a:r>
            <a:r>
              <a:rPr lang="en-US" altLang="en-US" sz="2000" dirty="0">
                <a:latin typeface="Arial Rounded MT Bold" panose="020F0704030504030204" pitchFamily="34" charset="0"/>
              </a:rPr>
              <a:t> lain yang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berhak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diterimanya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berdasarkan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id-ID" altLang="en-US" sz="2000" dirty="0">
                <a:latin typeface="Arial Rounded MT Bold" panose="020F0704030504030204" pitchFamily="34" charset="0"/>
              </a:rPr>
              <a:t>peraturan </a:t>
            </a:r>
            <a:r>
              <a:rPr lang="en-US" altLang="en-US" sz="2000" dirty="0">
                <a:latin typeface="Arial Rounded MT Bold" panose="020F0704030504030204" pitchFamily="34" charset="0"/>
              </a:rPr>
              <a:t>yang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berlaku</a:t>
            </a:r>
            <a:r>
              <a:rPr lang="id-ID" altLang="en-US" sz="2000" dirty="0">
                <a:latin typeface="Arial Rounded MT Bold" panose="020F0704030504030204" pitchFamily="34" charset="0"/>
              </a:rPr>
              <a:t>,</a:t>
            </a:r>
            <a:r>
              <a:rPr lang="en-US" altLang="en-US" sz="2000" dirty="0">
                <a:latin typeface="Arial Rounded MT Bold" panose="020F0704030504030204" pitchFamily="34" charset="0"/>
              </a:rPr>
              <a:t>  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setelah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dipotong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iuran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wajib</a:t>
            </a:r>
            <a:r>
              <a:rPr lang="en-US" altLang="en-US" sz="2000" dirty="0">
                <a:latin typeface="Arial Rounded MT Bold" panose="020F0704030504030204" pitchFamily="34" charset="0"/>
              </a:rPr>
              <a:t>.</a:t>
            </a:r>
          </a:p>
          <a:p>
            <a:pPr algn="just" eaLnBrk="0" fontAlgn="base" hangingPunct="0">
              <a:spcBef>
                <a:spcPts val="120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lphaLcPeriod"/>
            </a:pPr>
            <a:r>
              <a:rPr lang="en-US" altLang="en-US" sz="2000" dirty="0" err="1">
                <a:latin typeface="Arial Rounded MT Bold" panose="020F0704030504030204" pitchFamily="34" charset="0"/>
              </a:rPr>
              <a:t>Apabila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anak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ikut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bekas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istri</a:t>
            </a:r>
            <a:r>
              <a:rPr lang="en-US" altLang="en-US" sz="2000" dirty="0">
                <a:latin typeface="Arial Rounded MT Bold" panose="020F0704030504030204" pitchFamily="34" charset="0"/>
              </a:rPr>
              <a:t>,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maka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pembagian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gajinya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sbb</a:t>
            </a:r>
            <a:r>
              <a:rPr lang="en-US" altLang="en-US" sz="2000" dirty="0">
                <a:latin typeface="Arial Rounded MT Bold" panose="020F0704030504030204" pitchFamily="34" charset="0"/>
              </a:rPr>
              <a:t>:</a:t>
            </a:r>
          </a:p>
          <a:p>
            <a:pPr marL="0" indent="0" algn="just" eaLnBrk="0" fontAlgn="base" hangingPunct="0">
              <a:spcBef>
                <a:spcPts val="1200"/>
              </a:spcBef>
              <a:spcAft>
                <a:spcPct val="0"/>
              </a:spcAft>
              <a:buClrTx/>
              <a:buSzTx/>
              <a:buNone/>
            </a:pPr>
            <a:endParaRPr lang="en-US" altLang="en-US" sz="2000" dirty="0">
              <a:latin typeface="Arial Rounded MT Bold" panose="020F0704030504030204" pitchFamily="34" charset="0"/>
            </a:endParaRPr>
          </a:p>
          <a:p>
            <a:pPr algn="just" eaLnBrk="0" fontAlgn="base" hangingPunct="0">
              <a:spcBef>
                <a:spcPts val="120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lphaLcPeriod"/>
            </a:pPr>
            <a:endParaRPr lang="en-US" altLang="en-US" sz="2000" dirty="0">
              <a:latin typeface="Arial Rounded MT Bold" panose="020F0704030504030204" pitchFamily="34" charset="0"/>
            </a:endParaRPr>
          </a:p>
          <a:p>
            <a:pPr marL="0" indent="0"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000" dirty="0">
                <a:latin typeface="Arial Rounded MT Bold" panose="020F0704030504030204" pitchFamily="34" charset="0"/>
              </a:rPr>
              <a:t>d.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apabila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perkawinan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tidak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menghasilkan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anak</a:t>
            </a:r>
            <a:r>
              <a:rPr lang="en-US" altLang="en-US" sz="2000" dirty="0">
                <a:latin typeface="Arial Rounded MT Bold" panose="020F0704030504030204" pitchFamily="34" charset="0"/>
              </a:rPr>
              <a:t>,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maka</a:t>
            </a:r>
            <a:r>
              <a:rPr lang="en-US" altLang="en-US" sz="2000" dirty="0">
                <a:latin typeface="Arial Rounded MT Bold" panose="020F0704030504030204" pitchFamily="34" charset="0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gaji</a:t>
            </a:r>
            <a:r>
              <a:rPr lang="en-US" altLang="en-US" sz="2000" dirty="0">
                <a:latin typeface="Arial Rounded MT Bold" panose="020F0704030504030204" pitchFamily="34" charset="0"/>
              </a:rPr>
              <a:t>    </a:t>
            </a:r>
          </a:p>
          <a:p>
            <a:pPr marL="0" indent="0"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000" dirty="0">
                <a:latin typeface="Arial Rounded MT Bold" panose="020F0704030504030204" pitchFamily="34" charset="0"/>
              </a:rPr>
              <a:t>     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dibagi</a:t>
            </a:r>
            <a:r>
              <a:rPr lang="en-US" altLang="en-US" sz="2000" dirty="0">
                <a:latin typeface="Arial Rounded MT Bold" panose="020F0704030504030204" pitchFamily="34" charset="0"/>
              </a:rPr>
              <a:t> 2, </a:t>
            </a:r>
            <a:r>
              <a:rPr lang="en-US" altLang="en-US" sz="2000" dirty="0" err="1">
                <a:latin typeface="Arial Rounded MT Bold" panose="020F0704030504030204" pitchFamily="34" charset="0"/>
              </a:rPr>
              <a:t>yaitu</a:t>
            </a:r>
            <a:r>
              <a:rPr lang="en-US" altLang="en-US" sz="2000" dirty="0">
                <a:latin typeface="Arial Rounded MT Bold" panose="020F0704030504030204" pitchFamily="34" charset="0"/>
              </a:rPr>
              <a:t> :</a:t>
            </a:r>
          </a:p>
          <a:p>
            <a:pPr marL="0" indent="0"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z="2000" dirty="0">
              <a:latin typeface="Arial Rounded MT Bold" panose="020F0704030504030204" pitchFamily="34" charset="0"/>
            </a:endParaRPr>
          </a:p>
          <a:p>
            <a:pPr marL="0" indent="0" algn="just" eaLnBrk="0" fontAlgn="base" hangingPunct="0">
              <a:spcBef>
                <a:spcPts val="1200"/>
              </a:spcBef>
              <a:spcAft>
                <a:spcPct val="0"/>
              </a:spcAft>
              <a:buClrTx/>
              <a:buSzTx/>
              <a:buNone/>
            </a:pPr>
            <a:endParaRPr lang="en-US" altLang="en-US" sz="2000" dirty="0">
              <a:latin typeface="Arial Rounded MT Bold" panose="020F0704030504030204" pitchFamily="34" charset="0"/>
            </a:endParaRPr>
          </a:p>
          <a:p>
            <a:pPr marL="0" indent="0" algn="just" eaLnBrk="0" fontAlgn="base" hangingPunct="0">
              <a:spcBef>
                <a:spcPts val="1200"/>
              </a:spcBef>
              <a:spcAft>
                <a:spcPct val="0"/>
              </a:spcAft>
              <a:buClrTx/>
              <a:buSzTx/>
              <a:buNone/>
            </a:pPr>
            <a:endParaRPr lang="en-US" altLang="en-US" sz="2000" dirty="0">
              <a:latin typeface="Arial Rounded MT Bold" panose="020F07040305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A175999-2BCE-4380-8345-59FC075CC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7863840" y="832510"/>
            <a:ext cx="4328160" cy="6025490"/>
          </a:xfrm>
          <a:prstGeom prst="rect">
            <a:avLst/>
          </a:prstGeom>
        </p:spPr>
      </p:pic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775FE215-8FAB-401B-AA9E-32F0C49A3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8831" y="3845255"/>
            <a:ext cx="61193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1/3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gaji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untuk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PNS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pria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ybs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;</a:t>
            </a: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1/3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gaji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untuk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bekas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istrinya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;</a:t>
            </a: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1/3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gaji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untuk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anaknya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yang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diterimakan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kepada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bekas</a:t>
            </a:r>
            <a:r>
              <a:rPr lang="en-US" altLang="en-US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istrinya</a:t>
            </a:r>
            <a:endParaRPr lang="en-US" altLang="en-US" sz="16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en-US" altLang="en-US" sz="2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xmlns="" id="{20E3CD1E-6B77-4620-A3ED-4A3776505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8830" y="5724424"/>
            <a:ext cx="71342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1/2 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gaji</a:t>
            </a: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untuk</a:t>
            </a: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 PNS 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pria</a:t>
            </a: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ybs</a:t>
            </a: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 ;</a:t>
            </a: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1/2 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gaji</a:t>
            </a: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untuk</a:t>
            </a: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bekas</a:t>
            </a: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istrinya</a:t>
            </a:r>
            <a:r>
              <a:rPr lang="en-US" altLang="en-US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 ;</a:t>
            </a:r>
          </a:p>
        </p:txBody>
      </p:sp>
    </p:spTree>
    <p:extLst>
      <p:ext uri="{BB962C8B-B14F-4D97-AF65-F5344CB8AC3E}">
        <p14:creationId xmlns:p14="http://schemas.microsoft.com/office/powerpoint/2010/main" val="20993065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D2F0467-CE4A-451D-9540-B5FF597AA34A}"/>
              </a:ext>
            </a:extLst>
          </p:cNvPr>
          <p:cNvSpPr/>
          <p:nvPr/>
        </p:nvSpPr>
        <p:spPr>
          <a:xfrm>
            <a:off x="3446586" y="832508"/>
            <a:ext cx="8745414" cy="602549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9A85A1F-0553-4DFE-A6E1-20A7C978D4CF}"/>
              </a:ext>
            </a:extLst>
          </p:cNvPr>
          <p:cNvSpPr/>
          <p:nvPr/>
        </p:nvSpPr>
        <p:spPr>
          <a:xfrm>
            <a:off x="0" y="832510"/>
            <a:ext cx="6096000" cy="6025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E62C1C5-8E5F-4EAC-914C-262936011C65}"/>
              </a:ext>
            </a:extLst>
          </p:cNvPr>
          <p:cNvSpPr/>
          <p:nvPr/>
        </p:nvSpPr>
        <p:spPr>
          <a:xfrm>
            <a:off x="0" y="-1"/>
            <a:ext cx="12192000" cy="832511"/>
          </a:xfrm>
          <a:prstGeom prst="rect">
            <a:avLst/>
          </a:prstGeom>
          <a:solidFill>
            <a:srgbClr val="D9C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KEWAJIBAN PASKA PERCERAIAN PNS</a:t>
            </a:r>
            <a:endParaRPr kumimoji="0" lang="en-ID" sz="5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xmlns="" id="{997B7E5E-0F4A-4EBC-A364-26CBE44FB3AD}"/>
              </a:ext>
            </a:extLst>
          </p:cNvPr>
          <p:cNvSpPr/>
          <p:nvPr/>
        </p:nvSpPr>
        <p:spPr>
          <a:xfrm>
            <a:off x="9045526" y="832509"/>
            <a:ext cx="2039816" cy="832511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 Box 8">
            <a:extLst>
              <a:ext uri="{FF2B5EF4-FFF2-40B4-BE49-F238E27FC236}">
                <a16:creationId xmlns:a16="http://schemas.microsoft.com/office/drawing/2014/main" xmlns="" id="{5958EC68-3402-4B3A-AC77-DA7525028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2171" y="1124442"/>
            <a:ext cx="5488744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1/3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gaji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untuk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PNS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pria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ybs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;</a:t>
            </a: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1/3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gaji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untuk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bekas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istri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;</a:t>
            </a: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1/3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gaji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untuk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anaknya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yang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diterimakan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kepada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PNS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pria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ybs</a:t>
            </a:r>
            <a:r>
              <a:rPr lang="en-US" alt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.</a:t>
            </a: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en-US" altLang="en-US" sz="2200" dirty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en-US" altLang="en-US" sz="22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xmlns="" id="{31E3C22A-B35E-4262-B88B-FC172E6EAAF4}"/>
              </a:ext>
            </a:extLst>
          </p:cNvPr>
          <p:cNvSpPr/>
          <p:nvPr/>
        </p:nvSpPr>
        <p:spPr>
          <a:xfrm rot="2773520">
            <a:off x="11008176" y="4007645"/>
            <a:ext cx="3147672" cy="281633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 Box 5">
            <a:extLst>
              <a:ext uri="{FF2B5EF4-FFF2-40B4-BE49-F238E27FC236}">
                <a16:creationId xmlns:a16="http://schemas.microsoft.com/office/drawing/2014/main" xmlns="" id="{75855AF5-9873-4AB0-8C97-78272415C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2171" y="4751084"/>
            <a:ext cx="49203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3600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Bekas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istri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kawin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lagi</a:t>
            </a:r>
            <a:endParaRPr lang="en-US" altLang="en-US" sz="1600" dirty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3600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Anak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telah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berusia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21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tahun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atau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25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tahun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,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apabila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anak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tersebut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masih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sekolah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,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telah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/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pernah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kawin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atau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telah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punya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penghasilan</a:t>
            </a:r>
            <a:r>
              <a:rPr lang="en-US" altLang="en-US" sz="16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sendiri</a:t>
            </a:r>
            <a:endParaRPr lang="en-US" altLang="en-US" sz="1600" dirty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marL="3600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</a:pPr>
            <a:endParaRPr lang="en-US" altLang="en-US" sz="16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xmlns="" id="{DED6D82D-860D-41A4-8D40-6B98FAA71B79}"/>
              </a:ext>
            </a:extLst>
          </p:cNvPr>
          <p:cNvSpPr/>
          <p:nvPr/>
        </p:nvSpPr>
        <p:spPr>
          <a:xfrm rot="2773520">
            <a:off x="10778260" y="1826893"/>
            <a:ext cx="3147672" cy="2816335"/>
          </a:xfrm>
          <a:prstGeom prst="rt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xmlns="" id="{54527F2A-EF23-4091-BD0D-9E3B32167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6586" y="852588"/>
            <a:ext cx="8699842" cy="1035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457200" indent="-457200"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r>
              <a:rPr lang="en-US" altLang="en-US" sz="2000" dirty="0" err="1">
                <a:latin typeface="Trebuchet MS" panose="020B0603020202020204" pitchFamily="34" charset="0"/>
              </a:rPr>
              <a:t>Apabila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anak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ikut</a:t>
            </a:r>
            <a:r>
              <a:rPr lang="en-US" altLang="en-US" sz="2000" dirty="0">
                <a:latin typeface="Trebuchet MS" panose="020B0603020202020204" pitchFamily="34" charset="0"/>
              </a:rPr>
              <a:t> PNS </a:t>
            </a:r>
            <a:r>
              <a:rPr lang="en-US" altLang="en-US" sz="2000" dirty="0" err="1">
                <a:latin typeface="Trebuchet MS" panose="020B0603020202020204" pitchFamily="34" charset="0"/>
              </a:rPr>
              <a:t>ybs</a:t>
            </a:r>
            <a:r>
              <a:rPr lang="en-US" altLang="en-US" sz="2000" dirty="0">
                <a:latin typeface="Trebuchet MS" panose="020B0603020202020204" pitchFamily="34" charset="0"/>
              </a:rPr>
              <a:t>, </a:t>
            </a:r>
            <a:r>
              <a:rPr lang="en-US" altLang="en-US" sz="2000" dirty="0" err="1">
                <a:latin typeface="Trebuchet MS" panose="020B0603020202020204" pitchFamily="34" charset="0"/>
              </a:rPr>
              <a:t>maka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pembagian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gaji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ditetapkan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sbb</a:t>
            </a:r>
            <a:r>
              <a:rPr lang="en-US" altLang="en-US" sz="2000" dirty="0">
                <a:latin typeface="Trebuchet MS" panose="020B0603020202020204" pitchFamily="34" charset="0"/>
              </a:rPr>
              <a:t>:</a:t>
            </a:r>
          </a:p>
          <a:p>
            <a:pPr marL="457200" indent="-457200"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r>
              <a:rPr lang="en-US" altLang="en-US" sz="2000" dirty="0" err="1">
                <a:latin typeface="Trebuchet MS" panose="020B0603020202020204" pitchFamily="34" charset="0"/>
              </a:rPr>
              <a:t>Bendaharawan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gaji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wajib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menyerahkan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secara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langsung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bagian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gaji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bekas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istri</a:t>
            </a:r>
            <a:r>
              <a:rPr lang="en-US" altLang="en-US" sz="2000" dirty="0">
                <a:latin typeface="Trebuchet MS" panose="020B0603020202020204" pitchFamily="34" charset="0"/>
              </a:rPr>
              <a:t> dan </a:t>
            </a:r>
            <a:r>
              <a:rPr lang="en-US" altLang="en-US" sz="2000" dirty="0" err="1">
                <a:latin typeface="Trebuchet MS" panose="020B0603020202020204" pitchFamily="34" charset="0"/>
              </a:rPr>
              <a:t>anak-anaknya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sebagai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akibat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perceraian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tanpa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menunggu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lebih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dahulu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pengambilan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gaji</a:t>
            </a:r>
            <a:r>
              <a:rPr lang="en-US" altLang="en-US" sz="2000" dirty="0">
                <a:latin typeface="Trebuchet MS" panose="020B0603020202020204" pitchFamily="34" charset="0"/>
              </a:rPr>
              <a:t> oleh PNS </a:t>
            </a:r>
            <a:r>
              <a:rPr lang="en-US" altLang="en-US" sz="2000" dirty="0" err="1">
                <a:latin typeface="Trebuchet MS" panose="020B0603020202020204" pitchFamily="34" charset="0"/>
              </a:rPr>
              <a:t>bekas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suaminya</a:t>
            </a: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ts val="600"/>
              </a:spcBef>
              <a:spcAft>
                <a:spcPct val="0"/>
              </a:spcAft>
              <a:buClrTx/>
              <a:buSzTx/>
              <a:buAutoNum type="alphaLcPeriod" startAt="5"/>
            </a:pPr>
            <a:r>
              <a:rPr lang="en-US" altLang="en-US" sz="2000" dirty="0" err="1">
                <a:latin typeface="Trebuchet MS" panose="020B0603020202020204" pitchFamily="34" charset="0"/>
              </a:rPr>
              <a:t>Bekas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istri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dapat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mengambil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secara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langsung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bagian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gaji</a:t>
            </a:r>
            <a:r>
              <a:rPr lang="en-US" altLang="en-US" sz="2000" dirty="0">
                <a:latin typeface="Trebuchet MS" panose="020B0603020202020204" pitchFamily="34" charset="0"/>
              </a:rPr>
              <a:t> yang </a:t>
            </a:r>
            <a:r>
              <a:rPr lang="en-US" altLang="en-US" sz="2000" dirty="0" err="1">
                <a:latin typeface="Trebuchet MS" panose="020B0603020202020204" pitchFamily="34" charset="0"/>
              </a:rPr>
              <a:t>menjadi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haknya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dari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bendaharawan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gaji</a:t>
            </a:r>
            <a:r>
              <a:rPr lang="en-US" altLang="en-US" sz="2000" dirty="0">
                <a:latin typeface="Trebuchet MS" panose="020B0603020202020204" pitchFamily="34" charset="0"/>
              </a:rPr>
              <a:t>, </a:t>
            </a:r>
            <a:r>
              <a:rPr lang="en-US" altLang="en-US" sz="2000" dirty="0" err="1">
                <a:latin typeface="Trebuchet MS" panose="020B0603020202020204" pitchFamily="34" charset="0"/>
              </a:rPr>
              <a:t>atau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dengan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surat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kuasa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atau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meminta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dikirimkan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kepadanya</a:t>
            </a: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ts val="600"/>
              </a:spcBef>
              <a:spcAft>
                <a:spcPct val="0"/>
              </a:spcAft>
              <a:buClrTx/>
              <a:buSzTx/>
              <a:buAutoNum type="alphaLcPeriod" startAt="5"/>
            </a:pPr>
            <a:r>
              <a:rPr lang="en-US" altLang="en-US" sz="2000" dirty="0" err="1">
                <a:latin typeface="Trebuchet MS" panose="020B0603020202020204" pitchFamily="34" charset="0"/>
              </a:rPr>
              <a:t>Pembayaran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gaji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dihentikan</a:t>
            </a:r>
            <a:r>
              <a:rPr lang="en-US" altLang="en-US" sz="2000" dirty="0">
                <a:latin typeface="Trebuchet MS" panose="020B0603020202020204" pitchFamily="34" charset="0"/>
              </a:rPr>
              <a:t> :</a:t>
            </a:r>
          </a:p>
          <a:p>
            <a:pPr marL="457200" indent="-457200" algn="just" eaLnBrk="0" fontAlgn="base" hangingPunct="0">
              <a:spcBef>
                <a:spcPts val="60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ts val="60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ts val="60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ts val="600"/>
              </a:spcBef>
              <a:spcAft>
                <a:spcPct val="0"/>
              </a:spcAft>
              <a:buClrTx/>
              <a:buSzTx/>
              <a:buAutoNum type="alphaLcPeriod" startAt="5"/>
            </a:pPr>
            <a:r>
              <a:rPr lang="en-US" altLang="en-US" sz="2000" dirty="0" err="1">
                <a:latin typeface="Trebuchet MS" panose="020B0603020202020204" pitchFamily="34" charset="0"/>
              </a:rPr>
              <a:t>Perceraian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atas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kehendak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bersama</a:t>
            </a:r>
            <a:r>
              <a:rPr lang="en-US" altLang="en-US" sz="2000" dirty="0">
                <a:latin typeface="Trebuchet MS" panose="020B0603020202020204" pitchFamily="34" charset="0"/>
              </a:rPr>
              <a:t>, </a:t>
            </a:r>
            <a:r>
              <a:rPr lang="en-US" altLang="en-US" sz="2000" dirty="0" err="1">
                <a:latin typeface="Trebuchet MS" panose="020B0603020202020204" pitchFamily="34" charset="0"/>
              </a:rPr>
              <a:t>maka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pembagian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gaji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menurut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kesepakatan</a:t>
            </a:r>
            <a:r>
              <a:rPr lang="en-US" altLang="en-US" sz="2000" dirty="0">
                <a:latin typeface="Trebuchet MS" panose="020B0603020202020204" pitchFamily="34" charset="0"/>
              </a:rPr>
              <a:t> </a:t>
            </a:r>
            <a:r>
              <a:rPr lang="en-US" altLang="en-US" sz="2000" dirty="0" err="1">
                <a:latin typeface="Trebuchet MS" panose="020B0603020202020204" pitchFamily="34" charset="0"/>
              </a:rPr>
              <a:t>bersama</a:t>
            </a: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60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60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0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60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  <a:p>
            <a:pPr marL="457200" indent="-457200"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AutoNum type="alphaLcPeriod" startAt="5"/>
            </a:pPr>
            <a:endParaRPr lang="en-US" altLang="en-US" sz="2200" dirty="0">
              <a:latin typeface="Trebuchet MS" panose="020B0603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D698C789-F6C5-4412-80E4-7FD1F5B0276F}"/>
              </a:ext>
            </a:extLst>
          </p:cNvPr>
          <p:cNvSpPr/>
          <p:nvPr/>
        </p:nvSpPr>
        <p:spPr>
          <a:xfrm>
            <a:off x="-8538" y="852588"/>
            <a:ext cx="3401014" cy="6025490"/>
          </a:xfrm>
          <a:prstGeom prst="ellipse">
            <a:avLst/>
          </a:prstGeom>
          <a:blipFill dpi="0" rotWithShape="1">
            <a:blip r:embed="rId2">
              <a:extLs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48063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Text Box 6">
            <a:extLst>
              <a:ext uri="{FF2B5EF4-FFF2-40B4-BE49-F238E27FC236}">
                <a16:creationId xmlns:a16="http://schemas.microsoft.com/office/drawing/2014/main" xmlns="" id="{375CA1B1-BBF2-4E9D-9949-A1D0664B4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275" y="2047875"/>
            <a:ext cx="4266272" cy="138499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400" b="1" dirty="0" err="1">
                <a:solidFill>
                  <a:schemeClr val="bg1"/>
                </a:solidFill>
                <a:latin typeface="Tahoma" panose="020B0604030504040204" pitchFamily="34" charset="0"/>
              </a:rPr>
              <a:t>tidak</a:t>
            </a:r>
            <a:r>
              <a:rPr lang="en-US" altLang="en-US" sz="2400" b="1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  <a:latin typeface="Tahoma" panose="020B0604030504040204" pitchFamily="34" charset="0"/>
              </a:rPr>
              <a:t>diberikan</a:t>
            </a:r>
            <a:endParaRPr lang="id-ID" altLang="en-US" sz="2400" b="1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id-ID" altLang="en-US" sz="2400" dirty="0">
                <a:solidFill>
                  <a:schemeClr val="bg1"/>
                </a:solidFill>
                <a:latin typeface="Tahoma" panose="020B0604030504040204" pitchFamily="34" charset="0"/>
              </a:rPr>
              <a:t>apabila perceraian terjadi </a:t>
            </a:r>
            <a:r>
              <a:rPr lang="en-US" altLang="en-US" sz="2400" dirty="0" err="1">
                <a:solidFill>
                  <a:schemeClr val="bg1"/>
                </a:solidFill>
                <a:latin typeface="Tahoma" panose="020B0604030504040204" pitchFamily="34" charset="0"/>
              </a:rPr>
              <a:t>karena</a:t>
            </a:r>
            <a:r>
              <a:rPr lang="en-US" altLang="en-US" sz="24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400" dirty="0" err="1">
                <a:solidFill>
                  <a:schemeClr val="bg1"/>
                </a:solidFill>
                <a:latin typeface="Tahoma" panose="020B0604030504040204" pitchFamily="34" charset="0"/>
              </a:rPr>
              <a:t>istri</a:t>
            </a:r>
            <a:r>
              <a:rPr lang="en-US" altLang="en-US" sz="24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400" dirty="0" err="1">
                <a:solidFill>
                  <a:schemeClr val="bg1"/>
                </a:solidFill>
                <a:latin typeface="Tahoma" panose="020B0604030504040204" pitchFamily="34" charset="0"/>
              </a:rPr>
              <a:t>terbukti</a:t>
            </a:r>
            <a:endParaRPr lang="en-US" altLang="en-US" sz="24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57348" name="Text Box 7">
            <a:extLst>
              <a:ext uri="{FF2B5EF4-FFF2-40B4-BE49-F238E27FC236}">
                <a16:creationId xmlns:a16="http://schemas.microsoft.com/office/drawing/2014/main" xmlns="" id="{6B4711D2-041B-4E56-92B1-F27B9D511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1749" y="2076862"/>
            <a:ext cx="4308476" cy="1538883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400" b="1" dirty="0" err="1">
                <a:solidFill>
                  <a:schemeClr val="bg1"/>
                </a:solidFill>
                <a:latin typeface="Tahoma" panose="020B0604030504040204" pitchFamily="34" charset="0"/>
              </a:rPr>
              <a:t>tetap</a:t>
            </a:r>
            <a:r>
              <a:rPr lang="en-US" altLang="en-US" sz="2400" b="1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  <a:latin typeface="Tahoma" panose="020B0604030504040204" pitchFamily="34" charset="0"/>
              </a:rPr>
              <a:t>diberikan</a:t>
            </a:r>
            <a:endParaRPr lang="id-ID" altLang="en-US" sz="2400" b="1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apabila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alasan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istri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mengajukan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gugatan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cerai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karena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dimadu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atau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suami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Tahoma" panose="020B0604030504040204" pitchFamily="34" charset="0"/>
              </a:rPr>
              <a:t>terbukti</a:t>
            </a:r>
            <a:r>
              <a:rPr lang="en-US" altLang="en-US" sz="2000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57349" name="AutoShape 10">
            <a:extLst>
              <a:ext uri="{FF2B5EF4-FFF2-40B4-BE49-F238E27FC236}">
                <a16:creationId xmlns:a16="http://schemas.microsoft.com/office/drawing/2014/main" xmlns="" id="{0DA0F8DA-A39B-4DF3-9BDC-2DA7B7D7B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399" y="3711010"/>
            <a:ext cx="1312093" cy="100385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id-ID" altLang="en-US" sz="24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0" name="Text Box 12">
            <a:extLst>
              <a:ext uri="{FF2B5EF4-FFF2-40B4-BE49-F238E27FC236}">
                <a16:creationId xmlns:a16="http://schemas.microsoft.com/office/drawing/2014/main" xmlns="" id="{292AC5F1-7230-4489-B3C8-49B500CB05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275" y="4810125"/>
            <a:ext cx="8616950" cy="178435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342900" indent="-34290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telah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berzinah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</a:p>
          <a:p>
            <a:pPr marL="342900" indent="-34290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melakukan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penganiayaan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berat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baik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lahir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/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batin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</a:p>
          <a:p>
            <a:pPr marL="342900" indent="-34290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penjudi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yang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sukar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disembuhkan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</a:p>
          <a:p>
            <a:pPr marL="342900" indent="-34290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meninggalkan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 2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th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berturut-turut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tanpa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izin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&amp;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alasan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sah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</a:p>
          <a:p>
            <a:pPr marL="342900" indent="-34290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hal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lain di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luar</a:t>
            </a:r>
            <a:r>
              <a:rPr lang="en-US" altLang="en-US" sz="2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2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kemampuannya</a:t>
            </a:r>
            <a:endParaRPr lang="en-US" altLang="en-US" sz="22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7351" name="AutoShape 13">
            <a:extLst>
              <a:ext uri="{FF2B5EF4-FFF2-40B4-BE49-F238E27FC236}">
                <a16:creationId xmlns:a16="http://schemas.microsoft.com/office/drawing/2014/main" xmlns="" id="{7C87AE49-68DC-467D-8763-8C8700318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2555" y="3615745"/>
            <a:ext cx="1312093" cy="1099116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id-ID" altLang="en-US" sz="240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Callout: Down Arrow 1">
            <a:extLst>
              <a:ext uri="{FF2B5EF4-FFF2-40B4-BE49-F238E27FC236}">
                <a16:creationId xmlns:a16="http://schemas.microsoft.com/office/drawing/2014/main" xmlns="" id="{0A440CF7-0753-4139-9715-A03D6930908C}"/>
              </a:ext>
            </a:extLst>
          </p:cNvPr>
          <p:cNvSpPr/>
          <p:nvPr/>
        </p:nvSpPr>
        <p:spPr>
          <a:xfrm>
            <a:off x="2682459" y="379949"/>
            <a:ext cx="7398581" cy="1538882"/>
          </a:xfrm>
          <a:prstGeom prst="downArrow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Hak</a:t>
            </a:r>
            <a:r>
              <a:rPr lang="en-US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atas</a:t>
            </a:r>
            <a:r>
              <a:rPr lang="en-US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bagian</a:t>
            </a:r>
            <a:r>
              <a:rPr lang="en-US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gaji</a:t>
            </a:r>
            <a:r>
              <a:rPr lang="en-US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untuk</a:t>
            </a:r>
            <a:r>
              <a:rPr lang="en-US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mantan</a:t>
            </a:r>
            <a:r>
              <a:rPr lang="en-US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isteri</a:t>
            </a:r>
            <a:endParaRPr lang="en-ID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AA1A706-198C-4A97-AA66-CA83346E078F}"/>
              </a:ext>
            </a:extLst>
          </p:cNvPr>
          <p:cNvSpPr/>
          <p:nvPr/>
        </p:nvSpPr>
        <p:spPr>
          <a:xfrm>
            <a:off x="0" y="0"/>
            <a:ext cx="815926" cy="68580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28FC498-A666-4377-A2C9-2ED589B8FA1F}"/>
              </a:ext>
            </a:extLst>
          </p:cNvPr>
          <p:cNvSpPr/>
          <p:nvPr/>
        </p:nvSpPr>
        <p:spPr>
          <a:xfrm>
            <a:off x="11402452" y="0"/>
            <a:ext cx="815926" cy="68580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7">
            <a:extLst>
              <a:ext uri="{FF2B5EF4-FFF2-40B4-BE49-F238E27FC236}">
                <a16:creationId xmlns:a16="http://schemas.microsoft.com/office/drawing/2014/main" xmlns="" id="{5231EF19-CC6B-4B99-A231-4A30EC2CE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1" y="2532723"/>
            <a:ext cx="2304757" cy="122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>
            <a:extLst>
              <a:ext uri="{FF2B5EF4-FFF2-40B4-BE49-F238E27FC236}">
                <a16:creationId xmlns:a16="http://schemas.microsoft.com/office/drawing/2014/main" xmlns="" id="{C5323F3E-6BD6-4062-9CE7-3F0B98D26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52" y="138331"/>
            <a:ext cx="10273102" cy="105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PNS YANG AKAN BERISTRI LEBIH DARI SEORANG   (POLIGAMI)     </a:t>
            </a: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Pasal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4 </a:t>
            </a: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ayat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(1)</a:t>
            </a:r>
          </a:p>
        </p:txBody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xmlns="" id="{B3CFF02F-DE07-4E3B-BCAE-95F9B97C4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52" y="1212849"/>
            <a:ext cx="8474075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71500" indent="-5715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5715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5715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5715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5715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AD1F1F"/>
              </a:buClr>
              <a:buSzPct val="65000"/>
              <a:buNone/>
            </a:pP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1.</a:t>
            </a:r>
            <a:r>
              <a:rPr lang="en-US" altLang="en-US" sz="2400" dirty="0">
                <a:solidFill>
                  <a:schemeClr val="bg2"/>
                </a:solidFill>
                <a:latin typeface="Trebuchet MS" panose="020B0603020202020204" pitchFamily="34" charset="0"/>
              </a:rPr>
              <a:t>	</a:t>
            </a:r>
            <a:r>
              <a:rPr lang="en-US" altLang="en-US" sz="2400" b="1" dirty="0" err="1">
                <a:solidFill>
                  <a:schemeClr val="bg2"/>
                </a:solidFill>
                <a:latin typeface="Trebuchet MS" panose="020B0603020202020204" pitchFamily="34" charset="0"/>
              </a:rPr>
              <a:t>Wajib</a:t>
            </a: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2"/>
                </a:solidFill>
                <a:latin typeface="Trebuchet MS" panose="020B0603020202020204" pitchFamily="34" charset="0"/>
              </a:rPr>
              <a:t>memperoleh</a:t>
            </a: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2"/>
                </a:solidFill>
                <a:latin typeface="Trebuchet MS" panose="020B0603020202020204" pitchFamily="34" charset="0"/>
              </a:rPr>
              <a:t>izin</a:t>
            </a: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2"/>
                </a:solidFill>
                <a:latin typeface="Trebuchet MS" panose="020B0603020202020204" pitchFamily="34" charset="0"/>
              </a:rPr>
              <a:t>tertulis</a:t>
            </a: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2"/>
                </a:solidFill>
                <a:latin typeface="Trebuchet MS" panose="020B0603020202020204" pitchFamily="34" charset="0"/>
              </a:rPr>
              <a:t>dari</a:t>
            </a: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2"/>
                </a:solidFill>
                <a:latin typeface="Trebuchet MS" panose="020B0603020202020204" pitchFamily="34" charset="0"/>
              </a:rPr>
              <a:t>Pejabat</a:t>
            </a: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 dan </a:t>
            </a:r>
            <a:r>
              <a:rPr lang="en-US" altLang="en-US" sz="2400" b="1" dirty="0" err="1">
                <a:solidFill>
                  <a:schemeClr val="bg2"/>
                </a:solidFill>
                <a:latin typeface="Trebuchet MS" panose="020B0603020202020204" pitchFamily="34" charset="0"/>
              </a:rPr>
              <a:t>Izin</a:t>
            </a: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2"/>
                </a:solidFill>
                <a:latin typeface="Trebuchet MS" panose="020B0603020202020204" pitchFamily="34" charset="0"/>
              </a:rPr>
              <a:t>diberikan</a:t>
            </a: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chemeClr val="bg2"/>
                </a:solidFill>
                <a:latin typeface="Trebuchet MS" panose="020B0603020202020204" pitchFamily="34" charset="0"/>
              </a:rPr>
              <a:t>apabila</a:t>
            </a:r>
            <a:r>
              <a:rPr lang="en-US" altLang="en-US" sz="2400" b="1" dirty="0">
                <a:solidFill>
                  <a:schemeClr val="bg2"/>
                </a:solidFill>
                <a:latin typeface="Trebuchet MS" panose="020B0603020202020204" pitchFamily="34" charset="0"/>
              </a:rPr>
              <a:t> :</a:t>
            </a:r>
          </a:p>
        </p:txBody>
      </p:sp>
      <p:sp>
        <p:nvSpPr>
          <p:cNvPr id="58373" name="Text Box 4">
            <a:extLst>
              <a:ext uri="{FF2B5EF4-FFF2-40B4-BE49-F238E27FC236}">
                <a16:creationId xmlns:a16="http://schemas.microsoft.com/office/drawing/2014/main" xmlns="" id="{F465934A-82A2-4062-AFDD-F54B1DB0C6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324" y="2012156"/>
            <a:ext cx="7705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a.	</a:t>
            </a:r>
            <a:r>
              <a:rPr lang="en-US" altLang="en-US" sz="24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Memenuhi</a:t>
            </a:r>
            <a:r>
              <a:rPr lang="en-US" alt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 salah </a:t>
            </a:r>
            <a:r>
              <a:rPr lang="en-US" altLang="en-US" sz="24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satu</a:t>
            </a:r>
            <a:r>
              <a:rPr lang="en-US" alt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syarat</a:t>
            </a:r>
            <a:r>
              <a:rPr lang="en-US" alt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alternatif</a:t>
            </a:r>
            <a:r>
              <a:rPr lang="en-US" alt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, </a:t>
            </a:r>
            <a:r>
              <a:rPr lang="en-US" altLang="en-US" sz="24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yaitu</a:t>
            </a:r>
            <a:r>
              <a:rPr lang="en-US" alt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:	</a:t>
            </a:r>
          </a:p>
        </p:txBody>
      </p:sp>
      <p:sp>
        <p:nvSpPr>
          <p:cNvPr id="58374" name="Text Box 5">
            <a:extLst>
              <a:ext uri="{FF2B5EF4-FFF2-40B4-BE49-F238E27FC236}">
                <a16:creationId xmlns:a16="http://schemas.microsoft.com/office/drawing/2014/main" xmlns="" id="{5E21CA41-56E3-4D57-B0FF-EAAE2B0BD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1508" y="2474119"/>
            <a:ext cx="7188591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100" dirty="0">
                <a:solidFill>
                  <a:schemeClr val="bg2"/>
                </a:solidFill>
                <a:latin typeface="Trebuchet MS" panose="020B0603020202020204" pitchFamily="34" charset="0"/>
              </a:rPr>
              <a:t>1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)	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Istri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tidak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dapat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menjalankan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kewajiban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sebagai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istri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dalam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arti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menderita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penyakit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jasmani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atau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rohani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yang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sukar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disembuhkan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yang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dibuktikan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dengan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surat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keterangan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dokter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Pemerintah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;</a:t>
            </a:r>
          </a:p>
          <a:p>
            <a:pPr marL="457200" indent="-457200" algn="just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AutoNum type="arabicParenR" startAt="2"/>
            </a:pP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Istri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mendapat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cacat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badan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atau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penyakit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lain yang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tidak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dapat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disembuhkan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dalam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arti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penyakit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badan yang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menyeluruh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dibuktikan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dengan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surat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keterangan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dokter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Pemerintah</a:t>
            </a:r>
            <a:endParaRPr lang="en-US" altLang="en-US" sz="21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marL="457200" indent="-457200" algn="just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AutoNum type="arabicParenR" startAt="2"/>
            </a:pP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Istri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tidak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dapat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melahirkan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keturunan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setelah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menikah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± 10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tahun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yang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dibuktikan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dengan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surat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keterangan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dokter</a:t>
            </a:r>
            <a:r>
              <a:rPr lang="en-US" altLang="en-US" sz="21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1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Pemerintah</a:t>
            </a:r>
            <a:endParaRPr lang="en-US" altLang="en-US" sz="21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en-US" altLang="en-US" sz="2000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925F430-7DBC-45B8-B8AF-CB2CB947A1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249701" y="3757392"/>
            <a:ext cx="2362200" cy="12647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4B51F6D-0D23-44C5-A608-0F5A31E86F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tretch>
            <a:fillRect/>
          </a:stretch>
        </p:blipFill>
        <p:spPr>
          <a:xfrm>
            <a:off x="86751" y="4773379"/>
            <a:ext cx="2362201" cy="14520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55E349C-BA8F-4438-96BD-CE7929841F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0"/>
              </a:ext>
            </a:extLst>
          </a:blip>
          <a:stretch>
            <a:fillRect/>
          </a:stretch>
        </p:blipFill>
        <p:spPr>
          <a:xfrm>
            <a:off x="9580100" y="2079403"/>
            <a:ext cx="2611900" cy="4829175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xmlns="" id="{8AEF9F14-5F6D-4783-9938-15A9295F33C6}"/>
              </a:ext>
            </a:extLst>
          </p:cNvPr>
          <p:cNvSpPr/>
          <p:nvPr/>
        </p:nvSpPr>
        <p:spPr>
          <a:xfrm>
            <a:off x="2611901" y="754873"/>
            <a:ext cx="407963" cy="31018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BBC59AC3-AB44-4AEA-9D04-90897045C7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12677"/>
            <a:ext cx="3137094" cy="2145322"/>
          </a:xfrm>
          <a:prstGeom prst="rect">
            <a:avLst/>
          </a:prstGeom>
        </p:spPr>
      </p:pic>
      <p:sp>
        <p:nvSpPr>
          <p:cNvPr id="21506" name="Rectangle 2">
            <a:extLst>
              <a:ext uri="{FF2B5EF4-FFF2-40B4-BE49-F238E27FC236}">
                <a16:creationId xmlns:a16="http://schemas.microsoft.com/office/drawing/2014/main" xmlns="" id="{C5323F3E-6BD6-4062-9CE7-3F0B98D26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52" y="138331"/>
            <a:ext cx="10273102" cy="105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PNS YANG AKAN BERISTRI LEBIH DARI SEORANG   (POLIGAMI)     </a:t>
            </a: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Pasal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4 </a:t>
            </a: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ayat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(1)</a:t>
            </a:r>
          </a:p>
        </p:txBody>
      </p:sp>
      <p:sp>
        <p:nvSpPr>
          <p:cNvPr id="58373" name="Text Box 4">
            <a:extLst>
              <a:ext uri="{FF2B5EF4-FFF2-40B4-BE49-F238E27FC236}">
                <a16:creationId xmlns:a16="http://schemas.microsoft.com/office/drawing/2014/main" xmlns="" id="{F465934A-82A2-4062-AFDD-F54B1DB0C6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1207260"/>
            <a:ext cx="62882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b.	</a:t>
            </a:r>
            <a:r>
              <a:rPr lang="en-US" altLang="en-US" sz="24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Memenuhi</a:t>
            </a:r>
            <a:r>
              <a:rPr lang="en-US" alt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semua</a:t>
            </a:r>
            <a:r>
              <a:rPr lang="en-US" alt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syarat</a:t>
            </a:r>
            <a:r>
              <a:rPr lang="en-US" alt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Kumulatif</a:t>
            </a:r>
            <a:r>
              <a:rPr lang="en-US" alt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, </a:t>
            </a:r>
            <a:r>
              <a:rPr lang="en-US" altLang="en-US" sz="24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yaitu</a:t>
            </a:r>
            <a:r>
              <a:rPr lang="en-US" alt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>:</a:t>
            </a:r>
            <a:r>
              <a:rPr lang="en-US" altLang="en-US" sz="2400" dirty="0">
                <a:solidFill>
                  <a:srgbClr val="FF0000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xmlns="" id="{96ED7AA8-A339-4F9D-9981-9007217A3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20" y="1982450"/>
            <a:ext cx="6119447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1)	Ada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persetujuan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tertulis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yang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dibuat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secara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ikhlas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oleh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isteri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PNS yang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bersangkutan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,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disahkan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oleh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atasan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PNS,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serendah-rendahnya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eselon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IV ;</a:t>
            </a: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2)	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Mempunyai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penghasilan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cukup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;</a:t>
            </a:r>
          </a:p>
          <a:p>
            <a:pPr eaLnBrk="0" fontAlgn="base" hangingPunct="0">
              <a:spcBef>
                <a:spcPts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3)	Ada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jaminan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tertulis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dari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PNS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akan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berlaku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adil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terhadap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istri-istrinya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dan </a:t>
            </a:r>
            <a:r>
              <a:rPr lang="en-US" altLang="en-US" sz="26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anak-anaknya</a:t>
            </a:r>
            <a:r>
              <a:rPr lang="en-US" altLang="en-US" sz="26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xmlns="" id="{AAFC4F70-9943-4BCF-96BA-07DA1F681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8258" y="1306110"/>
            <a:ext cx="5927189" cy="76944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2. </a:t>
            </a:r>
            <a:r>
              <a:rPr lang="en-US" altLang="en-US" sz="22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Pertimbangan</a:t>
            </a:r>
            <a:r>
              <a:rPr lang="en-US" altLang="en-US" sz="2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2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Mengizinkan</a:t>
            </a:r>
            <a:r>
              <a:rPr lang="en-US" altLang="en-US" sz="2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/</a:t>
            </a:r>
            <a:r>
              <a:rPr lang="en-US" altLang="en-US" sz="22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Menolak</a:t>
            </a:r>
            <a:r>
              <a:rPr lang="en-US" altLang="en-US" sz="2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altLang="en-US" sz="22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Permohonan</a:t>
            </a:r>
            <a:r>
              <a:rPr lang="id-ID" altLang="en-US" sz="2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endParaRPr lang="en-US" altLang="en-US" sz="22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xmlns="" id="{E38C3DAA-B515-4C37-A418-4DF754E7E9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8260" y="2038257"/>
            <a:ext cx="5903740" cy="483209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a.	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Bertentangan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/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Tidak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dengan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ajaran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/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peraturan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Agama /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kepercayaan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terhadap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Tuhan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YME 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b.	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Memenuhi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/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Tidak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salah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satu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syarat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alternatif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&amp;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semua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syarat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kumulatif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c.	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Bertentangan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/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Tidak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dengan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Per-UU-an yang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berlaku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d.	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Alasan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-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alasan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bertentangan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/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Tidak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dengan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akal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sehat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e.	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Mengganggu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/</a:t>
            </a:r>
            <a:r>
              <a:rPr lang="en-US" altLang="en-US" sz="22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Tidak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pelaksanaan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tugas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kedinasan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dinyatakan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dalam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surat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keterangan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atasan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langsung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serendah-rendahnya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Pejabat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eselon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IV yang </a:t>
            </a:r>
            <a:r>
              <a:rPr lang="en-US" altLang="en-US" sz="2200" dirty="0" err="1">
                <a:solidFill>
                  <a:schemeClr val="bg2"/>
                </a:solidFill>
                <a:latin typeface="Trebuchet MS" panose="020B0603020202020204" pitchFamily="34" charset="0"/>
              </a:rPr>
              <a:t>setingkat</a:t>
            </a:r>
            <a:r>
              <a:rPr lang="en-US" altLang="en-US" sz="2200" dirty="0">
                <a:solidFill>
                  <a:schemeClr val="bg2"/>
                </a:solidFill>
                <a:latin typeface="Trebuchet MS" panose="020B0603020202020204" pitchFamily="34" charset="0"/>
              </a:rPr>
              <a:t> 	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xmlns="" id="{C6024935-AC19-4BAC-B9A5-B85CD9225809}"/>
              </a:ext>
            </a:extLst>
          </p:cNvPr>
          <p:cNvSpPr/>
          <p:nvPr/>
        </p:nvSpPr>
        <p:spPr>
          <a:xfrm>
            <a:off x="2602523" y="787791"/>
            <a:ext cx="417341" cy="27726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33539544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916A685-F03C-4909-ADAD-AD4DF94ED435}"/>
              </a:ext>
            </a:extLst>
          </p:cNvPr>
          <p:cNvSpPr/>
          <p:nvPr/>
        </p:nvSpPr>
        <p:spPr>
          <a:xfrm>
            <a:off x="1705968" y="1466578"/>
            <a:ext cx="7151060" cy="1528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ID" sz="2400" b="1" dirty="0">
              <a:solidFill>
                <a:schemeClr val="tx1"/>
              </a:solidFill>
              <a:latin typeface="Abadi" panose="020B0604020104020204" pitchFamily="34" charset="0"/>
            </a:endParaRPr>
          </a:p>
          <a:p>
            <a:pPr algn="just"/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Ikatan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lahir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bathin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antara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rgbClr val="FF0000"/>
                </a:solidFill>
                <a:latin typeface="Abadi" panose="020B0604020104020204" pitchFamily="34" charset="0"/>
              </a:rPr>
              <a:t>seorang</a:t>
            </a:r>
            <a:r>
              <a:rPr lang="en-ID" sz="2000" b="1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rgbClr val="FF0000"/>
                </a:solidFill>
                <a:latin typeface="Abadi" panose="020B0604020104020204" pitchFamily="34" charset="0"/>
              </a:rPr>
              <a:t>pria</a:t>
            </a:r>
            <a:r>
              <a:rPr lang="en-ID" sz="2000" b="1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dengan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rgbClr val="FF0000"/>
                </a:solidFill>
                <a:latin typeface="Abadi" panose="020B0604020104020204" pitchFamily="34" charset="0"/>
              </a:rPr>
              <a:t>seorang</a:t>
            </a:r>
            <a:r>
              <a:rPr lang="en-ID" sz="2000" b="1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rgbClr val="FF0000"/>
                </a:solidFill>
                <a:latin typeface="Abadi" panose="020B0604020104020204" pitchFamily="34" charset="0"/>
              </a:rPr>
              <a:t>wanita</a:t>
            </a:r>
            <a:r>
              <a:rPr lang="en-ID" sz="2000" b="1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sebagai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rgbClr val="FF0000"/>
                </a:solidFill>
                <a:latin typeface="Abadi" panose="020B0604020104020204" pitchFamily="34" charset="0"/>
              </a:rPr>
              <a:t>suami</a:t>
            </a:r>
            <a:r>
              <a:rPr lang="en-ID" sz="2000" b="1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rgbClr val="FF0000"/>
                </a:solidFill>
                <a:latin typeface="Abadi" panose="020B0604020104020204" pitchFamily="34" charset="0"/>
              </a:rPr>
              <a:t>isteri</a:t>
            </a:r>
            <a:r>
              <a:rPr lang="en-ID" sz="2000" b="1" dirty="0">
                <a:solidFill>
                  <a:srgbClr val="FF0000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dengan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tujuan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membentuk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rgbClr val="FF0000"/>
                </a:solidFill>
                <a:latin typeface="Abadi" panose="020B0604020104020204" pitchFamily="34" charset="0"/>
              </a:rPr>
              <a:t>keluarga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(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rumah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tangga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) yang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bahagia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dan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kekal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berdasarkan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Ketuhanan</a:t>
            </a:r>
            <a:r>
              <a:rPr lang="en-ID" sz="2000" b="1" dirty="0">
                <a:solidFill>
                  <a:schemeClr val="tx1"/>
                </a:solidFill>
                <a:latin typeface="Abadi" panose="020B0604020104020204" pitchFamily="34" charset="0"/>
              </a:rPr>
              <a:t> Yang </a:t>
            </a:r>
            <a:r>
              <a:rPr lang="en-ID" sz="2000" b="1" dirty="0" err="1">
                <a:solidFill>
                  <a:schemeClr val="tx1"/>
                </a:solidFill>
                <a:latin typeface="Abadi" panose="020B0604020104020204" pitchFamily="34" charset="0"/>
              </a:rPr>
              <a:t>Mahaesa</a:t>
            </a:r>
            <a:endParaRPr lang="en-ID" sz="2000" dirty="0">
              <a:solidFill>
                <a:schemeClr val="tx1"/>
              </a:solidFill>
              <a:latin typeface="Abadi" panose="020B0604020104020204" pitchFamily="34" charset="0"/>
            </a:endParaRPr>
          </a:p>
          <a:p>
            <a:pPr algn="ctr"/>
            <a:endParaRPr lang="en-ID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15E086A-46E1-4974-A561-831BF8FFC386}"/>
              </a:ext>
            </a:extLst>
          </p:cNvPr>
          <p:cNvSpPr/>
          <p:nvPr/>
        </p:nvSpPr>
        <p:spPr>
          <a:xfrm>
            <a:off x="1705968" y="3157820"/>
            <a:ext cx="7151059" cy="1509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ID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badi" panose="020B0604020104020204" pitchFamily="34" charset="0"/>
              <a:ea typeface="+mn-ea"/>
              <a:cs typeface="+mn-cs"/>
            </a:endParaRPr>
          </a:p>
          <a:p>
            <a:pPr lvl="0" algn="just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ID" sz="2400" b="1" kern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Perkawinan</a:t>
            </a:r>
            <a:r>
              <a:rPr lang="en-ID" sz="2400" b="1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 </a:t>
            </a:r>
            <a:r>
              <a:rPr lang="en-ID" sz="2400" b="1" kern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sah</a:t>
            </a:r>
            <a:r>
              <a:rPr lang="en-ID" sz="2400" b="1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, </a:t>
            </a:r>
            <a:r>
              <a:rPr lang="en-ID" sz="2400" b="1" kern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apabila</a:t>
            </a:r>
            <a:r>
              <a:rPr lang="en-ID" sz="2400" b="1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 </a:t>
            </a:r>
            <a:r>
              <a:rPr lang="en-ID" sz="2400" b="1" kern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dilakukan</a:t>
            </a:r>
            <a:r>
              <a:rPr lang="en-ID" sz="2400" b="1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 </a:t>
            </a:r>
            <a:r>
              <a:rPr lang="en-ID" sz="2400" b="1" kern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menurut</a:t>
            </a:r>
            <a:r>
              <a:rPr lang="en-ID" sz="2400" b="1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 </a:t>
            </a:r>
            <a:r>
              <a:rPr lang="en-ID" sz="2400" b="1" kern="1200" dirty="0" err="1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cs"/>
              </a:rPr>
              <a:t>hukum</a:t>
            </a:r>
            <a:r>
              <a:rPr lang="en-ID" sz="2400" b="1" kern="1200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cs"/>
              </a:rPr>
              <a:t> agama dan </a:t>
            </a:r>
            <a:r>
              <a:rPr lang="en-ID" sz="2400" b="1" kern="1200" dirty="0" err="1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cs"/>
              </a:rPr>
              <a:t>kepercayaan</a:t>
            </a:r>
            <a:r>
              <a:rPr lang="en-ID" sz="2400" b="1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, </a:t>
            </a:r>
            <a:r>
              <a:rPr lang="en-ID" sz="2400" b="1" kern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dicatat</a:t>
            </a:r>
            <a:r>
              <a:rPr lang="en-ID" sz="2400" b="1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 </a:t>
            </a:r>
            <a:r>
              <a:rPr lang="en-ID" sz="2400" b="1" kern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menurut</a:t>
            </a:r>
            <a:r>
              <a:rPr lang="en-ID" sz="2400" b="1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badi" panose="020B0604020104020204" pitchFamily="34" charset="0"/>
                <a:ea typeface="+mn-ea"/>
                <a:cs typeface="+mn-cs"/>
              </a:rPr>
              <a:t> </a:t>
            </a:r>
            <a:r>
              <a:rPr lang="en-ID" sz="2400" b="1" kern="1200" dirty="0" err="1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cs"/>
              </a:rPr>
              <a:t>peraturan</a:t>
            </a:r>
            <a:r>
              <a:rPr lang="en-ID" sz="2400" b="1" kern="1200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cs"/>
              </a:rPr>
              <a:t> </a:t>
            </a:r>
            <a:r>
              <a:rPr lang="en-ID" sz="2400" b="1" kern="1200" dirty="0" err="1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cs"/>
              </a:rPr>
              <a:t>perundang-undangan</a:t>
            </a:r>
            <a:endParaRPr lang="en-ID" sz="2400" b="1" kern="1200" dirty="0">
              <a:solidFill>
                <a:srgbClr val="FF0000"/>
              </a:solidFill>
              <a:latin typeface="Abadi" panose="020B0604020104020204" pitchFamily="34" charset="0"/>
              <a:ea typeface="+mn-ea"/>
              <a:cs typeface="+mn-cs"/>
            </a:endParaRPr>
          </a:p>
          <a:p>
            <a:pPr algn="ctr"/>
            <a:endParaRPr lang="en-ID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1BEDA46-F0EC-49C0-9A0D-199D553C68CA}"/>
              </a:ext>
            </a:extLst>
          </p:cNvPr>
          <p:cNvSpPr/>
          <p:nvPr/>
        </p:nvSpPr>
        <p:spPr>
          <a:xfrm>
            <a:off x="1705968" y="4952132"/>
            <a:ext cx="7151059" cy="1686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ID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badi" panose="020B0604020104020204" pitchFamily="34" charset="0"/>
              <a:ea typeface="+mn-ea"/>
              <a:cs typeface="+mn-cs"/>
            </a:endParaRPr>
          </a:p>
          <a:p>
            <a:pPr lvl="0" algn="just"/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PNS yang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telah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melangsungkan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perkawinan</a:t>
            </a:r>
            <a:r>
              <a:rPr lang="en-US" sz="2000" b="1" dirty="0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pertama</a:t>
            </a:r>
            <a:r>
              <a:rPr lang="en-US" sz="2000" b="1" dirty="0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&amp; PNS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janda</a:t>
            </a:r>
            <a:r>
              <a:rPr lang="en-US" sz="2000" b="1" dirty="0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/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duda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yang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melangsungkan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perkawinan</a:t>
            </a:r>
            <a:r>
              <a:rPr lang="en-US" sz="2000" b="1" dirty="0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lagi</a:t>
            </a:r>
            <a:r>
              <a:rPr lang="en-US" sz="2000" b="1" dirty="0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wajib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melaporkan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secara</a:t>
            </a:r>
            <a:r>
              <a:rPr lang="en-US" sz="2000" b="1" dirty="0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tertulis</a:t>
            </a:r>
            <a:r>
              <a:rPr lang="en-US" sz="2000" b="1" dirty="0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kepada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Pejabat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melalui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saluran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hirarki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paling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lambat</a:t>
            </a:r>
            <a:r>
              <a:rPr lang="en-US" sz="2000" b="1" dirty="0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1 </a:t>
            </a:r>
            <a:r>
              <a:rPr lang="en-US" sz="2000" b="1" dirty="0" err="1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tahun</a:t>
            </a:r>
            <a:r>
              <a:rPr lang="en-US" sz="2000" b="1" dirty="0">
                <a:solidFill>
                  <a:srgbClr val="FF0000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sejak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pernikahan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dilakukan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.  (</a:t>
            </a:r>
            <a:r>
              <a:rPr lang="en-US" sz="2000" b="1" dirty="0" err="1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Pasal</a:t>
            </a:r>
            <a:r>
              <a:rPr lang="en-US" sz="2000" b="1" dirty="0">
                <a:solidFill>
                  <a:schemeClr val="tx1"/>
                </a:solidFill>
                <a:latin typeface="Abadi" panose="020B0604020104020204" pitchFamily="34" charset="0"/>
                <a:cs typeface="Aharoni" panose="02010803020104030203" pitchFamily="2" charset="-79"/>
              </a:rPr>
              <a:t> 2)</a:t>
            </a:r>
            <a:endParaRPr lang="en-ID" sz="2000" dirty="0">
              <a:solidFill>
                <a:schemeClr val="tx1"/>
              </a:solidFill>
              <a:latin typeface="Abadi" panose="020B0604020104020204" pitchFamily="34" charset="0"/>
              <a:cs typeface="Aharoni" panose="02010803020104030203" pitchFamily="2" charset="-79"/>
            </a:endParaRPr>
          </a:p>
          <a:p>
            <a:pPr algn="ctr"/>
            <a:endParaRPr lang="en-ID" dirty="0"/>
          </a:p>
        </p:txBody>
      </p:sp>
      <p:sp>
        <p:nvSpPr>
          <p:cNvPr id="5" name="Ribbon: Tilted Up 4">
            <a:extLst>
              <a:ext uri="{FF2B5EF4-FFF2-40B4-BE49-F238E27FC236}">
                <a16:creationId xmlns:a16="http://schemas.microsoft.com/office/drawing/2014/main" xmlns="" id="{ACD48FF9-F54A-44D2-AA0E-8CB79D5631D6}"/>
              </a:ext>
            </a:extLst>
          </p:cNvPr>
          <p:cNvSpPr/>
          <p:nvPr/>
        </p:nvSpPr>
        <p:spPr>
          <a:xfrm>
            <a:off x="301674" y="178136"/>
            <a:ext cx="11722004" cy="804503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PRINSIP PERKAWINAN PNS</a:t>
            </a:r>
            <a:endParaRPr lang="en-ID" sz="3600" b="1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15A8A1A-1750-49CA-933D-AB48F5A99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483" y="1825781"/>
            <a:ext cx="3485098" cy="4978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94BD2C0-C4C8-458A-A293-3464F4A78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5617" y="1095159"/>
            <a:ext cx="1214438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22935A2-1E53-4AD8-9029-A4F6FF7E143A}"/>
              </a:ext>
            </a:extLst>
          </p:cNvPr>
          <p:cNvSpPr/>
          <p:nvPr/>
        </p:nvSpPr>
        <p:spPr>
          <a:xfrm>
            <a:off x="301675" y="1466578"/>
            <a:ext cx="1404294" cy="152385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F1348F8-627E-4519-BC62-68AA22EFEFE8}"/>
              </a:ext>
            </a:extLst>
          </p:cNvPr>
          <p:cNvSpPr/>
          <p:nvPr/>
        </p:nvSpPr>
        <p:spPr>
          <a:xfrm>
            <a:off x="301674" y="3153122"/>
            <a:ext cx="1404294" cy="151414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346C5590-F94A-4951-8A5F-14EC22D979B6}"/>
              </a:ext>
            </a:extLst>
          </p:cNvPr>
          <p:cNvSpPr/>
          <p:nvPr/>
        </p:nvSpPr>
        <p:spPr>
          <a:xfrm>
            <a:off x="301674" y="4952131"/>
            <a:ext cx="1404294" cy="168662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ound Same Side Corner Rectangle 8">
            <a:extLst>
              <a:ext uri="{FF2B5EF4-FFF2-40B4-BE49-F238E27FC236}">
                <a16:creationId xmlns:a16="http://schemas.microsoft.com/office/drawing/2014/main" xmlns="" id="{4EEC2C77-BA54-474F-BE8C-1D72FD95F13E}"/>
              </a:ext>
            </a:extLst>
          </p:cNvPr>
          <p:cNvSpPr/>
          <p:nvPr/>
        </p:nvSpPr>
        <p:spPr>
          <a:xfrm>
            <a:off x="423583" y="1925982"/>
            <a:ext cx="533422" cy="992654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6" name="Round Same Side Corner Rectangle 20">
            <a:extLst>
              <a:ext uri="{FF2B5EF4-FFF2-40B4-BE49-F238E27FC236}">
                <a16:creationId xmlns:a16="http://schemas.microsoft.com/office/drawing/2014/main" xmlns="" id="{12B0AF33-C367-404C-AF86-26AABA593613}"/>
              </a:ext>
            </a:extLst>
          </p:cNvPr>
          <p:cNvSpPr/>
          <p:nvPr/>
        </p:nvSpPr>
        <p:spPr>
          <a:xfrm rot="10800000">
            <a:off x="1010745" y="1922925"/>
            <a:ext cx="664673" cy="1001824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Rectangle 30">
            <a:extLst>
              <a:ext uri="{FF2B5EF4-FFF2-40B4-BE49-F238E27FC236}">
                <a16:creationId xmlns:a16="http://schemas.microsoft.com/office/drawing/2014/main" xmlns="" id="{49277946-6AA5-40A7-B984-177F0CE78C73}"/>
              </a:ext>
            </a:extLst>
          </p:cNvPr>
          <p:cNvSpPr/>
          <p:nvPr/>
        </p:nvSpPr>
        <p:spPr>
          <a:xfrm>
            <a:off x="458047" y="3630305"/>
            <a:ext cx="464493" cy="955344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" name="Round Same Side Corner Rectangle 6">
            <a:extLst>
              <a:ext uri="{FF2B5EF4-FFF2-40B4-BE49-F238E27FC236}">
                <a16:creationId xmlns:a16="http://schemas.microsoft.com/office/drawing/2014/main" xmlns="" id="{3FAD881F-7E08-41CE-97AC-631E62986DC6}"/>
              </a:ext>
            </a:extLst>
          </p:cNvPr>
          <p:cNvSpPr/>
          <p:nvPr/>
        </p:nvSpPr>
        <p:spPr>
          <a:xfrm rot="2700000">
            <a:off x="1123428" y="3750893"/>
            <a:ext cx="319496" cy="789933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Round Same Side Corner Rectangle 8">
            <a:extLst>
              <a:ext uri="{FF2B5EF4-FFF2-40B4-BE49-F238E27FC236}">
                <a16:creationId xmlns:a16="http://schemas.microsoft.com/office/drawing/2014/main" xmlns="" id="{25BFDA98-3092-42C9-9788-349E33167255}"/>
              </a:ext>
            </a:extLst>
          </p:cNvPr>
          <p:cNvSpPr/>
          <p:nvPr/>
        </p:nvSpPr>
        <p:spPr>
          <a:xfrm>
            <a:off x="400099" y="5416934"/>
            <a:ext cx="522441" cy="956569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Freeform 32">
            <a:extLst>
              <a:ext uri="{FF2B5EF4-FFF2-40B4-BE49-F238E27FC236}">
                <a16:creationId xmlns:a16="http://schemas.microsoft.com/office/drawing/2014/main" xmlns="" id="{17077B7D-A0AE-4199-A1F1-28CFED827839}"/>
              </a:ext>
            </a:extLst>
          </p:cNvPr>
          <p:cNvSpPr/>
          <p:nvPr/>
        </p:nvSpPr>
        <p:spPr>
          <a:xfrm>
            <a:off x="1038908" y="5621579"/>
            <a:ext cx="597487" cy="751924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2757668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xmlns="" id="{1B8307CC-1C9C-42F2-8004-A76D1CD6B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751" y="533400"/>
            <a:ext cx="8475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71500" indent="-5715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5715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5715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5715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5715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AD1F1F"/>
              </a:buClr>
              <a:buSzPct val="65000"/>
              <a:buNone/>
            </a:pPr>
            <a:r>
              <a:rPr lang="en-US" altLang="en-US" sz="3200" b="1">
                <a:solidFill>
                  <a:srgbClr val="FFFF00"/>
                </a:solidFill>
                <a:latin typeface="Trebuchet MS" panose="020B0603020202020204" pitchFamily="34" charset="0"/>
              </a:rPr>
              <a:t>PNS WANITA   </a:t>
            </a:r>
            <a:r>
              <a:rPr lang="en-US" altLang="en-US" sz="2400" b="1">
                <a:solidFill>
                  <a:srgbClr val="FFFF00"/>
                </a:solidFill>
                <a:latin typeface="Trebuchet MS" panose="020B0603020202020204" pitchFamily="34" charset="0"/>
              </a:rPr>
              <a:t>Pasal 4 ayat (2)</a:t>
            </a:r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xmlns="" id="{6AB82182-FD78-4A90-A2EF-3565B6F10F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563" y="1285876"/>
            <a:ext cx="8755062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71500" indent="-5715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5715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5715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5715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5715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AD1F1F"/>
              </a:buClr>
              <a:buSzPct val="65000"/>
              <a:buNone/>
            </a:pPr>
            <a:r>
              <a:rPr lang="en-US" altLang="en-US" sz="2400">
                <a:solidFill>
                  <a:prstClr val="white"/>
                </a:solidFill>
                <a:latin typeface="Arial Rounded MT Bold" panose="020F0704030504030204" pitchFamily="34" charset="0"/>
              </a:rPr>
              <a:t>PNS Wanita tidak diijinkan menjadi istri II / III / IV.</a:t>
            </a:r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xmlns="" id="{50154FCB-BCB7-441E-9430-7F747FBFA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1125" y="2571750"/>
            <a:ext cx="8580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71500" indent="-5715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5715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5715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5715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5715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AD1F1F"/>
              </a:buClr>
              <a:buSzPct val="65000"/>
              <a:buNone/>
            </a:pPr>
            <a:r>
              <a:rPr lang="en-US" altLang="en-US" sz="3200" b="1">
                <a:solidFill>
                  <a:srgbClr val="FFFF00"/>
                </a:solidFill>
                <a:latin typeface="Trebuchet MS" panose="020B0603020202020204" pitchFamily="34" charset="0"/>
              </a:rPr>
              <a:t>HIDUP BERSAMA   (</a:t>
            </a:r>
            <a:r>
              <a:rPr lang="en-US" altLang="en-US" sz="2400" b="1">
                <a:solidFill>
                  <a:srgbClr val="FFFF00"/>
                </a:solidFill>
                <a:latin typeface="Trebuchet MS" panose="020B0603020202020204" pitchFamily="34" charset="0"/>
              </a:rPr>
              <a:t>Pasal 14</a:t>
            </a:r>
            <a:r>
              <a:rPr lang="en-US" altLang="en-US" sz="3200" b="1">
                <a:solidFill>
                  <a:srgbClr val="FFFF00"/>
                </a:solidFill>
                <a:latin typeface="Trebuchet MS" panose="020B0603020202020204" pitchFamily="34" charset="0"/>
              </a:rPr>
              <a:t>)</a:t>
            </a:r>
          </a:p>
        </p:txBody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xmlns="" id="{E158C07C-1A1E-4B28-A3F1-C7AFC8A94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1125" y="3257551"/>
            <a:ext cx="581025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3538" indent="-363538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  <a:buClr>
                <a:prstClr val="white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altLang="en-US" sz="2200" b="1">
                <a:solidFill>
                  <a:prstClr val="white"/>
                </a:solidFill>
                <a:latin typeface="Trebuchet MS" panose="020B0603020202020204" pitchFamily="34" charset="0"/>
              </a:rPr>
              <a:t>PNS dilarang hidup bersama dengan wanita yang bukan istrinya atau pria yang bukan suaminya sebagai suami istri tanpa ikatan perkawinan yang sah</a:t>
            </a:r>
            <a:r>
              <a:rPr lang="id-ID" altLang="en-US" sz="2200" b="1">
                <a:solidFill>
                  <a:prstClr val="white"/>
                </a:solidFill>
                <a:latin typeface="Trebuchet MS" panose="020B0603020202020204" pitchFamily="34" charset="0"/>
              </a:rPr>
              <a:t>.</a:t>
            </a:r>
            <a:endParaRPr lang="en-US" altLang="en-US" sz="2200" b="1">
              <a:solidFill>
                <a:prstClr val="white"/>
              </a:solidFill>
              <a:latin typeface="Trebuchet MS" panose="020B0603020202020204" pitchFamily="34" charset="0"/>
            </a:endParaRPr>
          </a:p>
          <a:p>
            <a:pPr algn="just" fontAlgn="base">
              <a:spcBef>
                <a:spcPct val="50000"/>
              </a:spcBef>
              <a:spcAft>
                <a:spcPct val="0"/>
              </a:spcAft>
              <a:buClr>
                <a:prstClr val="white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altLang="en-US" sz="2200" b="1">
                <a:solidFill>
                  <a:prstClr val="white"/>
                </a:solidFill>
                <a:latin typeface="Trebuchet MS" panose="020B0603020202020204" pitchFamily="34" charset="0"/>
              </a:rPr>
              <a:t>Hidup bersama adalah melakukan hubungan sebagai suami istri di luar ikatan perkawinan yang sah yang seolah-olah merupakan suatu rumah tangga</a:t>
            </a:r>
            <a:r>
              <a:rPr lang="id-ID" altLang="en-US" sz="2200" b="1">
                <a:solidFill>
                  <a:prstClr val="white"/>
                </a:solidFill>
                <a:latin typeface="Trebuchet MS" panose="020B0603020202020204" pitchFamily="34" charset="0"/>
              </a:rPr>
              <a:t>.</a:t>
            </a:r>
            <a:endParaRPr lang="en-US" altLang="en-US" sz="2200" b="1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pic>
        <p:nvPicPr>
          <p:cNvPr id="62470" name="Picture 11">
            <a:extLst>
              <a:ext uri="{FF2B5EF4-FFF2-40B4-BE49-F238E27FC236}">
                <a16:creationId xmlns:a16="http://schemas.microsoft.com/office/drawing/2014/main" xmlns="" id="{48B63B99-24F1-4D35-8BD1-2B983546F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/>
          <a:stretch>
            <a:fillRect/>
          </a:stretch>
        </p:blipFill>
        <p:spPr bwMode="auto">
          <a:xfrm>
            <a:off x="7239001" y="3429000"/>
            <a:ext cx="357187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3" name="Text Box 7">
            <a:extLst>
              <a:ext uri="{FF2B5EF4-FFF2-40B4-BE49-F238E27FC236}">
                <a16:creationId xmlns:a16="http://schemas.microsoft.com/office/drawing/2014/main" xmlns="" id="{C6C083EA-48D3-42DD-89EB-BD329D9C5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1" y="993914"/>
            <a:ext cx="9459912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000125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Salah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satu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hukuman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disiplin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tingkat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berat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: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lang="sv-SE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PNS tidak melaporkan perkawinan kpd Pejabat ybw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lang="sv-SE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PNS melakukan perceraian tanpa izin / surat keterangan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lang="sv-SE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PNS tidak melaporkan perceraiannya dalam jangka waktu 1 bulan terhitung mulai terjadinya perceraian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lang="sv-SE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PNS pria beristri lbh dr 1 tanpa izin Pejabat ybw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lang="sv-SE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PNS hidup bersama tanpa ikatan perkawinan sah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Pejabat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tidak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melakukan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pemeriksaan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thd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PNS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yg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hidup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bersama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di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luar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ikatan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perkawinan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yang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sah</a:t>
            </a:r>
            <a:endParaRPr lang="sv-SE" altLang="en-US" sz="2600" dirty="0">
              <a:solidFill>
                <a:schemeClr val="bg2"/>
              </a:solidFill>
              <a:latin typeface="Arial Rounded MT Bold" panose="020F0704030504030204" pitchFamily="34" charset="0"/>
            </a:endParaRP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PNS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menolak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pembagian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gaji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akibat</a:t>
            </a:r>
            <a:r>
              <a:rPr lang="en-US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dirty="0" err="1">
                <a:solidFill>
                  <a:schemeClr val="bg2"/>
                </a:solidFill>
                <a:latin typeface="Arial Rounded MT Bold" panose="020F0704030504030204" pitchFamily="34" charset="0"/>
              </a:rPr>
              <a:t>perceraian</a:t>
            </a:r>
            <a:endParaRPr lang="sv-SE" altLang="en-US" sz="2600" dirty="0">
              <a:solidFill>
                <a:schemeClr val="bg2"/>
              </a:solidFill>
              <a:latin typeface="Arial Rounded MT Bold" panose="020F0704030504030204" pitchFamily="34" charset="0"/>
            </a:endParaRP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AutoNum type="alphaLcPeriod"/>
            </a:pPr>
            <a:endParaRPr lang="en-US" altLang="en-US" sz="2600" b="1" dirty="0">
              <a:solidFill>
                <a:prstClr val="white"/>
              </a:solidFill>
              <a:latin typeface="Arial Rounded MT Bold" panose="020F07040305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2.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Hukuman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disiplin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pemberhentian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TDh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en-US" sz="2600" b="1" dirty="0" err="1">
                <a:solidFill>
                  <a:srgbClr val="00B0F0"/>
                </a:solidFill>
                <a:latin typeface="Arial Rounded MT Bold" panose="020F0704030504030204" pitchFamily="34" charset="0"/>
              </a:rPr>
              <a:t>sebagai</a:t>
            </a:r>
            <a:r>
              <a:rPr lang="en-US" altLang="en-US" sz="2600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> PNS 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600" b="1" dirty="0">
                <a:solidFill>
                  <a:srgbClr val="FFFF00"/>
                </a:solidFill>
                <a:latin typeface="Arial Rounded MT Bold" panose="020F0704030504030204" pitchFamily="34" charset="0"/>
              </a:rPr>
              <a:t>	</a:t>
            </a:r>
            <a:r>
              <a:rPr lang="sv-SE" altLang="en-US" sz="26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PNS wanita menjadi istri II,III,dst.</a:t>
            </a:r>
            <a:r>
              <a:rPr lang="sv-SE" altLang="en-US" sz="2600" i="1" dirty="0">
                <a:solidFill>
                  <a:schemeClr val="bg2"/>
                </a:solidFill>
                <a:latin typeface="Arial Rounded MT Bold" panose="020F0704030504030204" pitchFamily="34" charset="0"/>
              </a:rPr>
              <a:t> </a:t>
            </a:r>
          </a:p>
        </p:txBody>
      </p:sp>
      <p:pic>
        <p:nvPicPr>
          <p:cNvPr id="5" name="Picture 4" descr="hUKUM ADMINISTRASI">
            <a:extLst>
              <a:ext uri="{FF2B5EF4-FFF2-40B4-BE49-F238E27FC236}">
                <a16:creationId xmlns:a16="http://schemas.microsoft.com/office/drawing/2014/main" xmlns="" id="{E0E6E2BB-1DA0-4979-BE89-D9AB600DF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6775"/>
            <a:ext cx="2438401" cy="6281225"/>
          </a:xfrm>
          <a:prstGeom prst="rect">
            <a:avLst/>
          </a:prstGeom>
        </p:spPr>
      </p:pic>
      <p:sp>
        <p:nvSpPr>
          <p:cNvPr id="2" name="Ribbon: Tilted Up 1">
            <a:extLst>
              <a:ext uri="{FF2B5EF4-FFF2-40B4-BE49-F238E27FC236}">
                <a16:creationId xmlns:a16="http://schemas.microsoft.com/office/drawing/2014/main" xmlns="" id="{553C80A7-1E56-419B-9721-A61A055D893B}"/>
              </a:ext>
            </a:extLst>
          </p:cNvPr>
          <p:cNvSpPr/>
          <p:nvPr/>
        </p:nvSpPr>
        <p:spPr>
          <a:xfrm>
            <a:off x="2954216" y="155870"/>
            <a:ext cx="8074855" cy="838044"/>
          </a:xfrm>
          <a:prstGeom prst="ribbon2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HUKUMAN DISIPLIN</a:t>
            </a:r>
            <a:endParaRPr lang="en-ID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xmlns="" id="{C5323F3E-6BD6-4062-9CE7-3F0B98D26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52" y="138331"/>
            <a:ext cx="10273102" cy="105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84585" y="351692"/>
            <a:ext cx="6295293" cy="15777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Keluarga yang baik akan dimulai dengan </a:t>
            </a:r>
            <a:r>
              <a:rPr lang="id-ID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CINTA</a:t>
            </a:r>
            <a:r>
              <a:rPr lang="id-ID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dibangun dengan rasa </a:t>
            </a:r>
            <a:r>
              <a:rPr lang="id-ID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KASIH SAYANG</a:t>
            </a:r>
            <a:r>
              <a:rPr lang="id-ID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dan dipelihara dengan  penuh </a:t>
            </a:r>
            <a:r>
              <a:rPr lang="id-ID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KESETIAAN</a:t>
            </a:r>
          </a:p>
        </p:txBody>
      </p:sp>
      <p:sp>
        <p:nvSpPr>
          <p:cNvPr id="3" name="Rectangle 2"/>
          <p:cNvSpPr/>
          <p:nvPr/>
        </p:nvSpPr>
        <p:spPr>
          <a:xfrm>
            <a:off x="3294185" y="5873262"/>
            <a:ext cx="6764215" cy="8557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TERIMA KASIH</a:t>
            </a:r>
          </a:p>
        </p:txBody>
      </p:sp>
    </p:spTree>
    <p:extLst>
      <p:ext uri="{BB962C8B-B14F-4D97-AF65-F5344CB8AC3E}">
        <p14:creationId xmlns:p14="http://schemas.microsoft.com/office/powerpoint/2010/main" val="171521167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BE2A123-7758-45A6-8583-FAAE7F1237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91" y="887104"/>
            <a:ext cx="3953427" cy="559195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962C1EB0-B0A5-4326-9998-0258C68615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794" y="550844"/>
            <a:ext cx="3663318" cy="58872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AF1C034-9A76-4ED6-BC68-5B11ED22AD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349" y="0"/>
            <a:ext cx="5336275" cy="546811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C94BA946-7B45-4339-80F4-9464FD8457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349" y="3683081"/>
            <a:ext cx="5336275" cy="482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28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2245CCB-E8AD-4B54-B7F2-1F9B4AE48CE9}"/>
              </a:ext>
            </a:extLst>
          </p:cNvPr>
          <p:cNvSpPr/>
          <p:nvPr/>
        </p:nvSpPr>
        <p:spPr>
          <a:xfrm>
            <a:off x="3562067" y="0"/>
            <a:ext cx="862993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862CC1A-B6A6-49DC-99D6-5964864B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1" y="832512"/>
            <a:ext cx="3562066" cy="602548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D16BFE7-2A9E-410B-B7FD-E9D4C73205AD}"/>
              </a:ext>
            </a:extLst>
          </p:cNvPr>
          <p:cNvSpPr/>
          <p:nvPr/>
        </p:nvSpPr>
        <p:spPr>
          <a:xfrm>
            <a:off x="0" y="-1"/>
            <a:ext cx="12192000" cy="832511"/>
          </a:xfrm>
          <a:prstGeom prst="rect">
            <a:avLst/>
          </a:prstGeom>
          <a:solidFill>
            <a:srgbClr val="D9C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PERCERAIAN PNS</a:t>
            </a:r>
            <a:endParaRPr lang="en-ID" sz="5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B7F6B239-7D37-47D5-B9A5-AA3A9E234C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913865"/>
            <a:ext cx="8366077" cy="457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5715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5715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5715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5715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0" indent="0" algn="ctr">
              <a:spcBef>
                <a:spcPct val="50000"/>
              </a:spcBef>
              <a:buClrTx/>
              <a:buSzTx/>
              <a:buNone/>
            </a:pPr>
            <a:r>
              <a:rPr lang="en-US" altLang="en-US" sz="2600" b="1" dirty="0" err="1">
                <a:latin typeface="Trebuchet MS" panose="020B0603020202020204" pitchFamily="34" charset="0"/>
              </a:rPr>
              <a:t>Pasal</a:t>
            </a:r>
            <a:r>
              <a:rPr lang="en-US" altLang="en-US" sz="2600" b="1" dirty="0">
                <a:latin typeface="Trebuchet MS" panose="020B0603020202020204" pitchFamily="34" charset="0"/>
              </a:rPr>
              <a:t> 3</a:t>
            </a:r>
          </a:p>
          <a:p>
            <a:pPr algn="just">
              <a:spcBef>
                <a:spcPct val="50000"/>
              </a:spcBef>
              <a:buClrTx/>
              <a:buSzTx/>
              <a:buFontTx/>
              <a:buAutoNum type="arabicPeriod"/>
            </a:pPr>
            <a:r>
              <a:rPr lang="en-US" altLang="en-US" sz="2600" b="1" dirty="0">
                <a:latin typeface="Trebuchet MS" panose="020B0603020202020204" pitchFamily="34" charset="0"/>
              </a:rPr>
              <a:t>PNS yang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akan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melakukan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perceraian</a:t>
            </a:r>
            <a:r>
              <a:rPr lang="en-US" altLang="en-US" sz="2600" b="1" dirty="0">
                <a:latin typeface="Trebuchet MS" panose="020B0603020202020204" pitchFamily="34" charset="0"/>
              </a:rPr>
              <a:t> dan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berkedudukan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sebagai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rebuchet MS" panose="020B0603020202020204" pitchFamily="34" charset="0"/>
              </a:rPr>
              <a:t>Penggugat</a:t>
            </a:r>
            <a:r>
              <a:rPr lang="en-US" altLang="en-US" sz="2600" b="1" dirty="0">
                <a:latin typeface="Trebuchet MS" panose="020B0603020202020204" pitchFamily="34" charset="0"/>
              </a:rPr>
              <a:t>,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wajib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memperoleh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rebuchet MS" panose="020B0603020202020204" pitchFamily="34" charset="0"/>
              </a:rPr>
              <a:t>izin</a:t>
            </a:r>
            <a:r>
              <a:rPr lang="en-US" altLang="en-US" sz="2800" b="1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rebuchet MS" panose="020B0603020202020204" pitchFamily="34" charset="0"/>
              </a:rPr>
              <a:t>tertulis</a:t>
            </a:r>
            <a:r>
              <a:rPr lang="en-US" altLang="en-US" sz="2800" b="1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rebuchet MS" panose="020B0603020202020204" pitchFamily="34" charset="0"/>
              </a:rPr>
              <a:t>dari</a:t>
            </a:r>
            <a:r>
              <a:rPr lang="en-US" altLang="en-US" sz="2800" b="1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rebuchet MS" panose="020B0603020202020204" pitchFamily="34" charset="0"/>
              </a:rPr>
              <a:t>Pejabat</a:t>
            </a:r>
            <a:r>
              <a:rPr lang="en-US" altLang="en-US" sz="2800" b="1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600" b="1" dirty="0">
                <a:latin typeface="Trebuchet MS" panose="020B0603020202020204" pitchFamily="34" charset="0"/>
              </a:rPr>
              <a:t>;</a:t>
            </a:r>
          </a:p>
          <a:p>
            <a:pPr algn="just">
              <a:spcBef>
                <a:spcPct val="50000"/>
              </a:spcBef>
              <a:buClrTx/>
              <a:buSzTx/>
              <a:buFontTx/>
              <a:buAutoNum type="arabicPeriod"/>
            </a:pPr>
            <a:r>
              <a:rPr lang="en-US" altLang="en-US" sz="2600" b="1" dirty="0">
                <a:latin typeface="Trebuchet MS" panose="020B0603020202020204" pitchFamily="34" charset="0"/>
              </a:rPr>
              <a:t>PNS yang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akan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melakukan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perceraian</a:t>
            </a:r>
            <a:r>
              <a:rPr lang="en-US" altLang="en-US" sz="2600" b="1" dirty="0">
                <a:latin typeface="Trebuchet MS" panose="020B0603020202020204" pitchFamily="34" charset="0"/>
              </a:rPr>
              <a:t> dan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berkedudukan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sebagai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rebuchet MS" panose="020B0603020202020204" pitchFamily="34" charset="0"/>
              </a:rPr>
              <a:t>Tergugat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wajib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memberitahukan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secara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tertulis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adanya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gugatan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dari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suami</a:t>
            </a:r>
            <a:r>
              <a:rPr lang="en-US" altLang="en-US" sz="2600" b="1" dirty="0">
                <a:latin typeface="Trebuchet MS" panose="020B0603020202020204" pitchFamily="34" charset="0"/>
              </a:rPr>
              <a:t>/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istrinya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kepada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Pejabat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untuk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mendapatkan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rebuchet MS" panose="020B0603020202020204" pitchFamily="34" charset="0"/>
              </a:rPr>
              <a:t>surat</a:t>
            </a:r>
            <a:r>
              <a:rPr lang="en-US" altLang="en-US" sz="2800" b="1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rebuchet MS" panose="020B0603020202020204" pitchFamily="34" charset="0"/>
              </a:rPr>
              <a:t>keterangan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dalam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waktu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selambat-lambatnya</a:t>
            </a:r>
            <a:r>
              <a:rPr lang="en-US" altLang="en-US" sz="2600" b="1" dirty="0">
                <a:latin typeface="Trebuchet MS" panose="020B0603020202020204" pitchFamily="34" charset="0"/>
              </a:rPr>
              <a:t> 6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hari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kerja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setelah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diterimanya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gugatan</a:t>
            </a:r>
            <a:r>
              <a:rPr lang="en-US" altLang="en-US" sz="2600" b="1" dirty="0">
                <a:latin typeface="Trebuchet MS" panose="020B0603020202020204" pitchFamily="34" charset="0"/>
              </a:rPr>
              <a:t> </a:t>
            </a:r>
            <a:r>
              <a:rPr lang="en-US" altLang="en-US" sz="2600" b="1" dirty="0" err="1">
                <a:latin typeface="Trebuchet MS" panose="020B0603020202020204" pitchFamily="34" charset="0"/>
              </a:rPr>
              <a:t>perceraian</a:t>
            </a:r>
            <a:r>
              <a:rPr lang="en-US" altLang="en-US" sz="2600" b="1" dirty="0">
                <a:latin typeface="Trebuchet MS" panose="020B0603020202020204" pitchFamily="34" charset="0"/>
              </a:rPr>
              <a:t>.</a:t>
            </a:r>
          </a:p>
          <a:p>
            <a:pPr eaLnBrk="1" hangingPunct="1">
              <a:spcBef>
                <a:spcPct val="20000"/>
              </a:spcBef>
              <a:buClr>
                <a:srgbClr val="FFFFCC"/>
              </a:buClr>
              <a:buSzTx/>
              <a:buFont typeface="Wingdings" panose="05000000000000000000" pitchFamily="2" charset="2"/>
              <a:buAutoNum type="arabicPeriod"/>
            </a:pPr>
            <a:endParaRPr lang="en-US" altLang="en-US" sz="2800" b="1" dirty="0">
              <a:solidFill>
                <a:srgbClr val="00FFFF"/>
              </a:solidFill>
              <a:latin typeface="Trebuchet MS" panose="020B0603020202020204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Tx/>
              <a:buFontTx/>
              <a:buChar char="•"/>
            </a:pPr>
            <a:endParaRPr lang="en-US" altLang="en-US" sz="2800" b="1" dirty="0">
              <a:solidFill>
                <a:srgbClr val="00FFFF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1C70760-79EA-46E1-84B0-411FE34A21AF}"/>
              </a:ext>
            </a:extLst>
          </p:cNvPr>
          <p:cNvSpPr/>
          <p:nvPr/>
        </p:nvSpPr>
        <p:spPr>
          <a:xfrm>
            <a:off x="4424148" y="6496334"/>
            <a:ext cx="7767851" cy="361666"/>
          </a:xfrm>
          <a:prstGeom prst="rect">
            <a:avLst/>
          </a:prstGeom>
          <a:solidFill>
            <a:srgbClr val="D9C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6AD0EA6-2E29-4719-B2B1-A336CA49E856}"/>
              </a:ext>
            </a:extLst>
          </p:cNvPr>
          <p:cNvSpPr/>
          <p:nvPr/>
        </p:nvSpPr>
        <p:spPr>
          <a:xfrm>
            <a:off x="3562066" y="6291618"/>
            <a:ext cx="4599296" cy="56638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xmlns="" id="{2CE1E084-A9C1-4A67-82D4-933409B908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325" y="5568288"/>
            <a:ext cx="1971675" cy="110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4657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2245CCB-E8AD-4B54-B7F2-1F9B4AE48CE9}"/>
              </a:ext>
            </a:extLst>
          </p:cNvPr>
          <p:cNvSpPr/>
          <p:nvPr/>
        </p:nvSpPr>
        <p:spPr>
          <a:xfrm>
            <a:off x="-191069" y="-385149"/>
            <a:ext cx="1219200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D16BFE7-2A9E-410B-B7FD-E9D4C73205AD}"/>
              </a:ext>
            </a:extLst>
          </p:cNvPr>
          <p:cNvSpPr/>
          <p:nvPr/>
        </p:nvSpPr>
        <p:spPr>
          <a:xfrm>
            <a:off x="0" y="-1"/>
            <a:ext cx="12192000" cy="832511"/>
          </a:xfrm>
          <a:prstGeom prst="rect">
            <a:avLst/>
          </a:prstGeom>
          <a:solidFill>
            <a:srgbClr val="D9C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KEBIJAKAN PERCERAIAN PNS</a:t>
            </a:r>
            <a:endParaRPr lang="en-ID" sz="5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xmlns="" id="{3C20833D-CC1C-4B5C-89F9-57255A10D2A2}"/>
              </a:ext>
            </a:extLst>
          </p:cNvPr>
          <p:cNvSpPr/>
          <p:nvPr/>
        </p:nvSpPr>
        <p:spPr>
          <a:xfrm>
            <a:off x="0" y="4316098"/>
            <a:ext cx="9853684" cy="2193884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xmlns="" id="{CE4B715A-A344-46B5-B121-CD7A08EA2D12}"/>
              </a:ext>
            </a:extLst>
          </p:cNvPr>
          <p:cNvSpPr/>
          <p:nvPr/>
        </p:nvSpPr>
        <p:spPr>
          <a:xfrm>
            <a:off x="-1" y="2505419"/>
            <a:ext cx="9485195" cy="1810679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xmlns="" id="{C0BA33E0-DA71-4B7F-9D7A-CF66D973A07F}"/>
              </a:ext>
            </a:extLst>
          </p:cNvPr>
          <p:cNvSpPr/>
          <p:nvPr/>
        </p:nvSpPr>
        <p:spPr>
          <a:xfrm>
            <a:off x="4556" y="825696"/>
            <a:ext cx="9676263" cy="1679723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B7F6B239-7D37-47D5-B9A5-AA3A9E234C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035501"/>
            <a:ext cx="8366077" cy="457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5715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5715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5715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5715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5715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>
              <a:defRPr/>
            </a:pPr>
            <a:r>
              <a:rPr lang="id-ID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Perceraian PNS </a:t>
            </a:r>
            <a:r>
              <a:rPr lang="id-ID" sz="3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bukan bentuk pelanggaran disiplin</a:t>
            </a:r>
            <a:r>
              <a:rPr lang="id-ID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bila mengikuti </a:t>
            </a:r>
            <a:r>
              <a:rPr lang="id-ID" sz="3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prosedur/ketentuan</a:t>
            </a:r>
            <a:endParaRPr lang="en-US" sz="32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just">
              <a:buNone/>
              <a:defRPr/>
            </a:pPr>
            <a:endParaRPr lang="id-ID" sz="32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>
              <a:defRPr/>
            </a:pPr>
            <a:r>
              <a:rPr lang="id-ID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Bila penyebab perceraian karena ada dugaan pelanggaran disiplin, </a:t>
            </a:r>
            <a:r>
              <a:rPr lang="id-ID" sz="3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diproses sesuai PP </a:t>
            </a:r>
            <a:r>
              <a:rPr lang="en-US" sz="3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94</a:t>
            </a:r>
            <a:r>
              <a:rPr lang="id-ID" sz="3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Tahun 20</a:t>
            </a:r>
            <a:r>
              <a:rPr lang="en-US" sz="3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21</a:t>
            </a:r>
          </a:p>
          <a:p>
            <a:pPr algn="just">
              <a:defRPr/>
            </a:pP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PNS yang </a:t>
            </a:r>
            <a:r>
              <a:rPr lang="en-US" sz="32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melanggar</a:t>
            </a: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sz="32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prosedur</a:t>
            </a: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/</a:t>
            </a:r>
            <a:r>
              <a:rPr lang="en-US" sz="32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ketentuan</a:t>
            </a: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sz="32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perkawinan</a:t>
            </a: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dan </a:t>
            </a:r>
            <a:r>
              <a:rPr lang="en-US" sz="32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perceraian</a:t>
            </a: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sz="32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bagi</a:t>
            </a: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PNS </a:t>
            </a:r>
            <a:r>
              <a:rPr lang="en-US" sz="32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dijatuhi</a:t>
            </a: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salah </a:t>
            </a:r>
            <a:r>
              <a:rPr lang="en-US" sz="32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satu</a:t>
            </a: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Hukuman</a:t>
            </a:r>
            <a:r>
              <a:rPr lang="en-US" sz="3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Disiplin</a:t>
            </a:r>
            <a:r>
              <a:rPr lang="en-US" sz="3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Tingkat </a:t>
            </a:r>
            <a:r>
              <a:rPr lang="en-US" sz="3200" b="1" dirty="0" err="1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Berat</a:t>
            </a:r>
            <a:endParaRPr lang="id-ID" sz="32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FFFFCC"/>
              </a:buClr>
              <a:buSzTx/>
              <a:buNone/>
            </a:pPr>
            <a:endParaRPr lang="en-US" altLang="en-US" sz="2800" b="1" dirty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Tx/>
              <a:buFontTx/>
              <a:buChar char="•"/>
            </a:pPr>
            <a:endParaRPr lang="en-US" altLang="en-US" sz="2800" b="1" dirty="0">
              <a:solidFill>
                <a:srgbClr val="00FFFF"/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9556B4B-E10F-4918-9AF6-D31319B7D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8634490" y="832510"/>
            <a:ext cx="3562066" cy="60254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2EC86BF-5246-4379-B4D6-037901B5BDEA}"/>
              </a:ext>
            </a:extLst>
          </p:cNvPr>
          <p:cNvSpPr/>
          <p:nvPr/>
        </p:nvSpPr>
        <p:spPr>
          <a:xfrm>
            <a:off x="0" y="6509982"/>
            <a:ext cx="12192000" cy="348017"/>
          </a:xfrm>
          <a:prstGeom prst="rect">
            <a:avLst/>
          </a:prstGeom>
          <a:solidFill>
            <a:srgbClr val="D9C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0262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AB5C835-FF6E-41DC-93D3-E0C2469E4764}"/>
              </a:ext>
            </a:extLst>
          </p:cNvPr>
          <p:cNvSpPr/>
          <p:nvPr/>
        </p:nvSpPr>
        <p:spPr>
          <a:xfrm>
            <a:off x="1" y="1786598"/>
            <a:ext cx="6096000" cy="5071402"/>
          </a:xfrm>
          <a:prstGeom prst="rect">
            <a:avLst/>
          </a:prstGeom>
          <a:blipFill dpi="0" rotWithShape="1">
            <a:blip r:embed="rId2">
              <a:alphaModFix amt="38000"/>
              <a:extLs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9A85A1F-0553-4DFE-A6E1-20A7C978D4CF}"/>
              </a:ext>
            </a:extLst>
          </p:cNvPr>
          <p:cNvSpPr/>
          <p:nvPr/>
        </p:nvSpPr>
        <p:spPr>
          <a:xfrm>
            <a:off x="0" y="832510"/>
            <a:ext cx="6096000" cy="6025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E62C1C5-8E5F-4EAC-914C-262936011C65}"/>
              </a:ext>
            </a:extLst>
          </p:cNvPr>
          <p:cNvSpPr/>
          <p:nvPr/>
        </p:nvSpPr>
        <p:spPr>
          <a:xfrm>
            <a:off x="0" y="-1"/>
            <a:ext cx="12192000" cy="832511"/>
          </a:xfrm>
          <a:prstGeom prst="rect">
            <a:avLst/>
          </a:prstGeom>
          <a:solidFill>
            <a:srgbClr val="D9C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ALASAN PERCERAIAN PNS</a:t>
            </a:r>
            <a:endParaRPr lang="en-ID" sz="5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7">
            <a:extLst>
              <a:ext uri="{FF2B5EF4-FFF2-40B4-BE49-F238E27FC236}">
                <a16:creationId xmlns:a16="http://schemas.microsoft.com/office/drawing/2014/main" xmlns="" id="{366A8FE8-D067-4145-8594-B1EA60C17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832510"/>
            <a:ext cx="6096000" cy="9540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457200" indent="-4572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id-ID" altLang="en-US" sz="2800" b="1" dirty="0">
                <a:latin typeface="Trebuchet MS" panose="020B0603020202020204" pitchFamily="34" charset="0"/>
              </a:rPr>
              <a:t>1.  </a:t>
            </a:r>
            <a:r>
              <a:rPr lang="en-US" altLang="en-US" sz="2800" b="1" dirty="0">
                <a:latin typeface="Trebuchet MS" panose="020B0603020202020204" pitchFamily="34" charset="0"/>
              </a:rPr>
              <a:t>Salah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satu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pihak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berbuat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zinah</a:t>
            </a:r>
            <a:r>
              <a:rPr lang="en-US" altLang="en-US" sz="2800" b="1" dirty="0">
                <a:latin typeface="Trebuchet MS" panose="020B0603020202020204" pitchFamily="34" charset="0"/>
              </a:rPr>
              <a:t>,</a:t>
            </a:r>
            <a:endParaRPr lang="id-ID" altLang="en-US" sz="2800" b="1" dirty="0">
              <a:latin typeface="Trebuchet MS" panose="020B0603020202020204" pitchFamily="34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d-ID" altLang="en-US" sz="2800" b="1" dirty="0">
                <a:latin typeface="Trebuchet MS" panose="020B0603020202020204" pitchFamily="34" charset="0"/>
              </a:rPr>
              <a:t>	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dibuktikan</a:t>
            </a:r>
            <a:r>
              <a:rPr lang="en-US" alt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dengan</a:t>
            </a:r>
            <a:r>
              <a:rPr lang="en-US" altLang="en-US" sz="2800" b="1" dirty="0">
                <a:latin typeface="Trebuchet MS" panose="020B0603020202020204" pitchFamily="34" charset="0"/>
              </a:rPr>
              <a:t>: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xmlns="" id="{045FCE8D-5303-43C9-8906-559309E879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7" y="1919087"/>
            <a:ext cx="557212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>
              <a:spcBef>
                <a:spcPts val="0"/>
              </a:spcBef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2400" dirty="0">
                <a:latin typeface="Arial Rounded MT Bold" panose="020F0704030504030204" pitchFamily="34" charset="0"/>
              </a:rPr>
              <a:t>Keputusan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Pengadilan</a:t>
            </a:r>
            <a:endParaRPr lang="en-US" altLang="en-US" sz="2400" dirty="0">
              <a:latin typeface="Arial Rounded MT Bold" panose="020F0704030504030204" pitchFamily="34" charset="0"/>
            </a:endParaRPr>
          </a:p>
          <a:p>
            <a:pPr algn="just">
              <a:spcBef>
                <a:spcPts val="0"/>
              </a:spcBef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2400" dirty="0">
                <a:latin typeface="Arial Rounded MT Bold" panose="020F0704030504030204" pitchFamily="34" charset="0"/>
              </a:rPr>
              <a:t>Surat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pernyataan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dari</a:t>
            </a:r>
            <a:r>
              <a:rPr lang="en-US" altLang="en-US" sz="2400" dirty="0">
                <a:latin typeface="Arial Rounded MT Bold" panose="020F0704030504030204" pitchFamily="34" charset="0"/>
              </a:rPr>
              <a:t> minimal 2 orang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saksi</a:t>
            </a:r>
            <a:r>
              <a:rPr lang="en-US" altLang="en-US" sz="2400" dirty="0">
                <a:latin typeface="Arial Rounded MT Bold" panose="020F0704030504030204" pitchFamily="34" charset="0"/>
              </a:rPr>
              <a:t> yang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telah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dewasa</a:t>
            </a:r>
            <a:r>
              <a:rPr lang="en-US" altLang="en-US" sz="2400" dirty="0">
                <a:latin typeface="Arial Rounded MT Bold" panose="020F0704030504030204" pitchFamily="34" charset="0"/>
              </a:rPr>
              <a:t> yang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melihat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perzinahan</a:t>
            </a:r>
            <a:r>
              <a:rPr lang="en-US" altLang="en-US" sz="2400" dirty="0">
                <a:latin typeface="Arial Rounded MT Bold" panose="020F0704030504030204" pitchFamily="34" charset="0"/>
              </a:rPr>
              <a:t> dan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diketahui</a:t>
            </a:r>
            <a:r>
              <a:rPr lang="en-US" altLang="en-US" sz="2400" dirty="0">
                <a:latin typeface="Arial Rounded MT Bold" panose="020F0704030504030204" pitchFamily="34" charset="0"/>
              </a:rPr>
              <a:t> /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disahkan</a:t>
            </a:r>
            <a:r>
              <a:rPr lang="en-US" altLang="en-US" sz="2400" dirty="0">
                <a:latin typeface="Arial Rounded MT Bold" panose="020F0704030504030204" pitchFamily="34" charset="0"/>
              </a:rPr>
              <a:t> oleh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Pejabat</a:t>
            </a:r>
            <a:r>
              <a:rPr lang="en-US" altLang="en-US" sz="2400" dirty="0">
                <a:latin typeface="Arial Rounded MT Bold" panose="020F0704030504030204" pitchFamily="34" charset="0"/>
              </a:rPr>
              <a:t> yang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berwajib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serendah-rendahnya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Camat</a:t>
            </a:r>
            <a:endParaRPr lang="en-US" altLang="en-US" sz="2400" dirty="0">
              <a:latin typeface="Arial Rounded MT Bold" panose="020F0704030504030204" pitchFamily="34" charset="0"/>
            </a:endParaRPr>
          </a:p>
          <a:p>
            <a:pPr algn="just">
              <a:spcBef>
                <a:spcPts val="0"/>
              </a:spcBef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2400" dirty="0" err="1">
                <a:latin typeface="Arial Rounded MT Bold" panose="020F0704030504030204" pitchFamily="34" charset="0"/>
              </a:rPr>
              <a:t>Apabila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tertangkap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tangan</a:t>
            </a:r>
            <a:r>
              <a:rPr lang="en-US" altLang="en-US" sz="2400" dirty="0">
                <a:latin typeface="Arial Rounded MT Bold" panose="020F0704030504030204" pitchFamily="34" charset="0"/>
              </a:rPr>
              <a:t> oleh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suami</a:t>
            </a:r>
            <a:r>
              <a:rPr lang="en-US" altLang="en-US" sz="2400" dirty="0">
                <a:latin typeface="Arial Rounded MT Bold" panose="020F0704030504030204" pitchFamily="34" charset="0"/>
              </a:rPr>
              <a:t>/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istri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pihak</a:t>
            </a:r>
            <a:r>
              <a:rPr lang="en-US" altLang="en-US" sz="2400" dirty="0">
                <a:latin typeface="Arial Rounded MT Bold" panose="020F0704030504030204" pitchFamily="34" charset="0"/>
              </a:rPr>
              <a:t> yang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mengetahui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membuat</a:t>
            </a:r>
            <a:r>
              <a:rPr lang="en-US" altLang="en-US" sz="2400" dirty="0">
                <a:latin typeface="Arial Rounded MT Bold" panose="020F0704030504030204" pitchFamily="34" charset="0"/>
              </a:rPr>
              <a:t> </a:t>
            </a:r>
            <a:r>
              <a:rPr lang="en-US" altLang="en-US" sz="2400" dirty="0" err="1">
                <a:latin typeface="Arial Rounded MT Bold" panose="020F0704030504030204" pitchFamily="34" charset="0"/>
              </a:rPr>
              <a:t>laporan</a:t>
            </a:r>
            <a:r>
              <a:rPr lang="en-US" altLang="en-US" sz="2400" dirty="0">
                <a:latin typeface="Arial Rounded MT Bold" panose="020F0704030504030204" pitchFamily="34" charset="0"/>
              </a:rPr>
              <a:t>.	</a:t>
            </a:r>
          </a:p>
        </p:txBody>
      </p:sp>
      <p:sp>
        <p:nvSpPr>
          <p:cNvPr id="12" name="Text Box 16">
            <a:extLst>
              <a:ext uri="{FF2B5EF4-FFF2-40B4-BE49-F238E27FC236}">
                <a16:creationId xmlns:a16="http://schemas.microsoft.com/office/drawing/2014/main" xmlns="" id="{CD058227-B7CB-4C9A-944E-2ED6775EE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5998" y="832510"/>
            <a:ext cx="6096001" cy="267765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6575" indent="-536575" algn="just">
              <a:spcBef>
                <a:spcPct val="50000"/>
              </a:spcBef>
              <a:defRPr/>
            </a:pPr>
            <a:r>
              <a:rPr lang="id-ID" sz="2800" b="1" dirty="0">
                <a:latin typeface="Trebuchet MS" pitchFamily="34" charset="0"/>
              </a:rPr>
              <a:t>2. </a:t>
            </a:r>
            <a:r>
              <a:rPr lang="en-US" sz="2800" b="1" dirty="0">
                <a:latin typeface="Trebuchet MS" pitchFamily="34" charset="0"/>
              </a:rPr>
              <a:t>Salah </a:t>
            </a:r>
            <a:r>
              <a:rPr lang="en-US" sz="2800" b="1" dirty="0" err="1">
                <a:latin typeface="Trebuchet MS" pitchFamily="34" charset="0"/>
              </a:rPr>
              <a:t>satu</a:t>
            </a:r>
            <a:r>
              <a:rPr lang="en-US" sz="2800" b="1" dirty="0">
                <a:latin typeface="Trebuchet MS" pitchFamily="34" charset="0"/>
              </a:rPr>
              <a:t> </a:t>
            </a:r>
            <a:r>
              <a:rPr lang="en-US" sz="2800" b="1" dirty="0" err="1">
                <a:latin typeface="Trebuchet MS" pitchFamily="34" charset="0"/>
              </a:rPr>
              <a:t>pihak</a:t>
            </a:r>
            <a:r>
              <a:rPr lang="en-US" sz="2800" b="1" dirty="0">
                <a:latin typeface="Trebuchet MS" pitchFamily="34" charset="0"/>
              </a:rPr>
              <a:t> </a:t>
            </a:r>
            <a:r>
              <a:rPr lang="en-US" sz="2800" b="1" dirty="0" err="1">
                <a:latin typeface="Trebuchet MS" pitchFamily="34" charset="0"/>
              </a:rPr>
              <a:t>meninggalkan</a:t>
            </a:r>
            <a:r>
              <a:rPr lang="en-US" sz="2800" b="1" dirty="0">
                <a:latin typeface="Trebuchet MS" pitchFamily="34" charset="0"/>
              </a:rPr>
              <a:t> </a:t>
            </a:r>
            <a:r>
              <a:rPr lang="en-US" sz="2800" b="1" dirty="0" err="1">
                <a:latin typeface="Trebuchet MS" pitchFamily="34" charset="0"/>
              </a:rPr>
              <a:t>pihak</a:t>
            </a:r>
            <a:r>
              <a:rPr lang="en-US" sz="2800" b="1" dirty="0">
                <a:latin typeface="Trebuchet MS" pitchFamily="34" charset="0"/>
              </a:rPr>
              <a:t> lain </a:t>
            </a:r>
            <a:r>
              <a:rPr lang="en-US" sz="2800" b="1" dirty="0" err="1">
                <a:latin typeface="Trebuchet MS" pitchFamily="34" charset="0"/>
              </a:rPr>
              <a:t>selama</a:t>
            </a:r>
            <a:r>
              <a:rPr lang="en-US" sz="2800" b="1" dirty="0">
                <a:latin typeface="Trebuchet MS" pitchFamily="34" charset="0"/>
              </a:rPr>
              <a:t> 2 </a:t>
            </a:r>
            <a:r>
              <a:rPr lang="en-US" sz="2800" b="1" dirty="0" err="1">
                <a:latin typeface="Trebuchet MS" pitchFamily="34" charset="0"/>
              </a:rPr>
              <a:t>tahun</a:t>
            </a:r>
            <a:r>
              <a:rPr lang="en-US" sz="2800" b="1" dirty="0">
                <a:latin typeface="Trebuchet MS" pitchFamily="34" charset="0"/>
              </a:rPr>
              <a:t> </a:t>
            </a:r>
            <a:r>
              <a:rPr lang="en-US" sz="2800" b="1" dirty="0" err="1">
                <a:latin typeface="Trebuchet MS" pitchFamily="34" charset="0"/>
              </a:rPr>
              <a:t>berturut-turut</a:t>
            </a:r>
            <a:r>
              <a:rPr lang="en-US" sz="2800" b="1" dirty="0">
                <a:latin typeface="Trebuchet MS" pitchFamily="34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Trebuchet MS" pitchFamily="34" charset="0"/>
              </a:rPr>
              <a:t>dibuktikan</a:t>
            </a:r>
            <a:r>
              <a:rPr lang="en-US" sz="2800" b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rebuchet MS" pitchFamily="34" charset="0"/>
              </a:rPr>
              <a:t>dengan</a:t>
            </a:r>
            <a:r>
              <a:rPr lang="en-US" sz="28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800" b="1" dirty="0" err="1">
                <a:latin typeface="Trebuchet MS" pitchFamily="34" charset="0"/>
              </a:rPr>
              <a:t>surat</a:t>
            </a:r>
            <a:r>
              <a:rPr lang="en-US" sz="2800" b="1" dirty="0">
                <a:latin typeface="Trebuchet MS" pitchFamily="34" charset="0"/>
              </a:rPr>
              <a:t> </a:t>
            </a:r>
            <a:r>
              <a:rPr lang="en-US" sz="2800" b="1" dirty="0" err="1">
                <a:latin typeface="Trebuchet MS" pitchFamily="34" charset="0"/>
              </a:rPr>
              <a:t>pernyataan</a:t>
            </a:r>
            <a:r>
              <a:rPr lang="en-US" sz="2800" b="1" dirty="0">
                <a:latin typeface="Trebuchet MS" pitchFamily="34" charset="0"/>
              </a:rPr>
              <a:t> </a:t>
            </a:r>
            <a:r>
              <a:rPr lang="en-US" sz="2800" b="1" dirty="0" err="1">
                <a:latin typeface="Trebuchet MS" pitchFamily="34" charset="0"/>
              </a:rPr>
              <a:t>Lurah</a:t>
            </a:r>
            <a:r>
              <a:rPr lang="en-US" sz="2800" b="1" dirty="0">
                <a:latin typeface="Trebuchet MS" pitchFamily="34" charset="0"/>
              </a:rPr>
              <a:t>/</a:t>
            </a:r>
            <a:r>
              <a:rPr lang="en-US" sz="2800" b="1" dirty="0" err="1">
                <a:latin typeface="Trebuchet MS" pitchFamily="34" charset="0"/>
              </a:rPr>
              <a:t>Kades</a:t>
            </a:r>
            <a:r>
              <a:rPr lang="en-US" sz="2800" b="1" dirty="0">
                <a:latin typeface="Trebuchet MS" pitchFamily="34" charset="0"/>
              </a:rPr>
              <a:t> yang </a:t>
            </a:r>
            <a:r>
              <a:rPr lang="en-US" sz="2800" b="1" dirty="0" err="1">
                <a:latin typeface="Trebuchet MS" pitchFamily="34" charset="0"/>
              </a:rPr>
              <a:t>disahkan</a:t>
            </a:r>
            <a:r>
              <a:rPr lang="en-US" sz="2800" b="1" dirty="0">
                <a:latin typeface="Trebuchet MS" pitchFamily="34" charset="0"/>
              </a:rPr>
              <a:t> oleh </a:t>
            </a:r>
            <a:r>
              <a:rPr lang="en-US" sz="2800" b="1" dirty="0" err="1">
                <a:latin typeface="Trebuchet MS" pitchFamily="34" charset="0"/>
              </a:rPr>
              <a:t>Camat</a:t>
            </a:r>
            <a:r>
              <a:rPr lang="en-US" sz="2800" b="1" dirty="0">
                <a:latin typeface="Trebuchet MS" pitchFamily="34" charset="0"/>
              </a:rPr>
              <a:t>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9C534D8-4A07-4A7F-8CF5-19559F1ED568}"/>
              </a:ext>
            </a:extLst>
          </p:cNvPr>
          <p:cNvSpPr/>
          <p:nvPr/>
        </p:nvSpPr>
        <p:spPr>
          <a:xfrm>
            <a:off x="6095997" y="3510167"/>
            <a:ext cx="6096001" cy="3414078"/>
          </a:xfrm>
          <a:prstGeom prst="rect">
            <a:avLst/>
          </a:prstGeom>
          <a:blipFill dpi="0" rotWithShape="1">
            <a:blip r:embed="rId4">
              <a:alphaModFix amt="96000"/>
              <a:extLst>
                <a:ext uri="{837473B0-CC2E-450A-ABE3-18F120FF3D39}">
                  <a1611:picAttrSrcUrl xmlns:a1611="http://schemas.microsoft.com/office/drawing/2016/11/main" xmlns="" r:id="rId5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798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AB5C835-FF6E-41DC-93D3-E0C2469E4764}"/>
              </a:ext>
            </a:extLst>
          </p:cNvPr>
          <p:cNvSpPr/>
          <p:nvPr/>
        </p:nvSpPr>
        <p:spPr>
          <a:xfrm>
            <a:off x="1" y="3510166"/>
            <a:ext cx="6096000" cy="3347834"/>
          </a:xfrm>
          <a:prstGeom prst="rect">
            <a:avLst/>
          </a:prstGeom>
          <a:blipFill dpi="0" rotWithShape="1">
            <a:blip r:embed="rId2">
              <a:alphaModFix amt="84000"/>
              <a:extLs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9A85A1F-0553-4DFE-A6E1-20A7C978D4CF}"/>
              </a:ext>
            </a:extLst>
          </p:cNvPr>
          <p:cNvSpPr/>
          <p:nvPr/>
        </p:nvSpPr>
        <p:spPr>
          <a:xfrm>
            <a:off x="0" y="832510"/>
            <a:ext cx="6096000" cy="6025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E62C1C5-8E5F-4EAC-914C-262936011C65}"/>
              </a:ext>
            </a:extLst>
          </p:cNvPr>
          <p:cNvSpPr/>
          <p:nvPr/>
        </p:nvSpPr>
        <p:spPr>
          <a:xfrm>
            <a:off x="0" y="-1"/>
            <a:ext cx="12192000" cy="832511"/>
          </a:xfrm>
          <a:prstGeom prst="rect">
            <a:avLst/>
          </a:prstGeom>
          <a:solidFill>
            <a:srgbClr val="D9C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ALASAN PERCERAIAN PNS</a:t>
            </a:r>
            <a:endParaRPr lang="en-ID" sz="5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7">
            <a:extLst>
              <a:ext uri="{FF2B5EF4-FFF2-40B4-BE49-F238E27FC236}">
                <a16:creationId xmlns:a16="http://schemas.microsoft.com/office/drawing/2014/main" xmlns="" id="{366A8FE8-D067-4145-8594-B1EA60C17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832510"/>
            <a:ext cx="6096000" cy="26776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457200" indent="-4572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  <a:buFontTx/>
              <a:buNone/>
            </a:pPr>
            <a:r>
              <a:rPr lang="id-ID" altLang="en-US" sz="2800" b="1" dirty="0">
                <a:latin typeface="Trebuchet MS" panose="020B0603020202020204" pitchFamily="34" charset="0"/>
              </a:rPr>
              <a:t>3.</a:t>
            </a:r>
            <a:r>
              <a:rPr lang="en-US" altLang="en-US" sz="2800" b="1" dirty="0">
                <a:latin typeface="Trebuchet MS" panose="020B0603020202020204" pitchFamily="34" charset="0"/>
              </a:rPr>
              <a:t>	Salah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satu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pihak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dipidana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penjara</a:t>
            </a:r>
            <a:r>
              <a:rPr lang="en-US" altLang="en-US" sz="2800" b="1" dirty="0">
                <a:latin typeface="Trebuchet MS" panose="020B0603020202020204" pitchFamily="34" charset="0"/>
              </a:rPr>
              <a:t> 5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tahun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atau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lebih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dibuktikan</a:t>
            </a:r>
            <a:r>
              <a:rPr lang="en-US" alt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dengan</a:t>
            </a:r>
            <a:r>
              <a:rPr lang="en-US" alt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>
                <a:latin typeface="Trebuchet MS" panose="020B0603020202020204" pitchFamily="34" charset="0"/>
              </a:rPr>
              <a:t>Keputusan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Pengadilan</a:t>
            </a:r>
            <a:r>
              <a:rPr lang="en-US" altLang="en-US" sz="2800" b="1" dirty="0">
                <a:latin typeface="Trebuchet MS" panose="020B0603020202020204" pitchFamily="34" charset="0"/>
              </a:rPr>
              <a:t> yang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telah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mempunyai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kekuatan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hukum</a:t>
            </a:r>
            <a:r>
              <a:rPr lang="en-US" altLang="en-US" sz="2800" b="1" dirty="0">
                <a:latin typeface="Trebuchet MS" panose="020B0603020202020204" pitchFamily="34" charset="0"/>
              </a:rPr>
              <a:t> yang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tetap</a:t>
            </a:r>
            <a:endParaRPr lang="en-US" altLang="en-US" sz="2800" b="1" dirty="0">
              <a:latin typeface="Trebuchet MS" panose="020B0603020202020204" pitchFamily="34" charset="0"/>
            </a:endParaRPr>
          </a:p>
        </p:txBody>
      </p:sp>
      <p:sp>
        <p:nvSpPr>
          <p:cNvPr id="12" name="Text Box 16">
            <a:extLst>
              <a:ext uri="{FF2B5EF4-FFF2-40B4-BE49-F238E27FC236}">
                <a16:creationId xmlns:a16="http://schemas.microsoft.com/office/drawing/2014/main" xmlns="" id="{CD058227-B7CB-4C9A-944E-2ED6775EE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5996" y="832509"/>
            <a:ext cx="6096001" cy="138499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6575" indent="-536575" algn="just">
              <a:spcBef>
                <a:spcPct val="50000"/>
              </a:spcBef>
              <a:defRPr/>
            </a:pPr>
            <a:r>
              <a:rPr lang="id-ID" altLang="en-US" sz="2800" b="1" dirty="0">
                <a:latin typeface="Trebuchet MS" panose="020B0603020202020204" pitchFamily="34" charset="0"/>
              </a:rPr>
              <a:t>4.</a:t>
            </a:r>
            <a:r>
              <a:rPr lang="en-US" altLang="en-US" sz="2800" b="1" dirty="0">
                <a:latin typeface="Trebuchet MS" panose="020B0603020202020204" pitchFamily="34" charset="0"/>
              </a:rPr>
              <a:t>Salah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satu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pihak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menjadi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pemabuk</a:t>
            </a:r>
            <a:r>
              <a:rPr lang="en-US" altLang="en-US" sz="2800" b="1" dirty="0">
                <a:latin typeface="Trebuchet MS" panose="020B0603020202020204" pitchFamily="34" charset="0"/>
              </a:rPr>
              <a:t>,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pemadat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atau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penjudi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dibuktikan</a:t>
            </a:r>
            <a:r>
              <a:rPr lang="en-US" alt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dengan</a:t>
            </a:r>
            <a:r>
              <a:rPr lang="en-US" alt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>
                <a:latin typeface="Trebuchet MS" panose="020B0603020202020204" pitchFamily="34" charset="0"/>
              </a:rPr>
              <a:t>:</a:t>
            </a: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xmlns="" id="{6CB016EF-5D82-4027-95C9-B003AF331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5993" y="2203529"/>
            <a:ext cx="6096001" cy="246221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381000" indent="-3810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200" dirty="0">
                <a:latin typeface="Trebuchet MS" panose="020B0603020202020204" pitchFamily="34" charset="0"/>
              </a:rPr>
              <a:t>Surat </a:t>
            </a:r>
            <a:r>
              <a:rPr lang="en-US" altLang="en-US" sz="2200" dirty="0" err="1">
                <a:latin typeface="Trebuchet MS" panose="020B0603020202020204" pitchFamily="34" charset="0"/>
              </a:rPr>
              <a:t>pernyataan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dari</a:t>
            </a:r>
            <a:r>
              <a:rPr lang="en-US" altLang="en-US" sz="2200" dirty="0">
                <a:latin typeface="Trebuchet MS" panose="020B0603020202020204" pitchFamily="34" charset="0"/>
              </a:rPr>
              <a:t> 2 orang </a:t>
            </a:r>
            <a:r>
              <a:rPr lang="en-US" altLang="en-US" sz="2200" dirty="0" err="1">
                <a:latin typeface="Trebuchet MS" panose="020B0603020202020204" pitchFamily="34" charset="0"/>
              </a:rPr>
              <a:t>saksi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telah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dewasa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mengetahui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perbuatan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tersebut</a:t>
            </a:r>
            <a:r>
              <a:rPr lang="en-US" altLang="en-US" sz="2200" dirty="0">
                <a:latin typeface="Trebuchet MS" panose="020B0603020202020204" pitchFamily="34" charset="0"/>
              </a:rPr>
              <a:t> dan </a:t>
            </a:r>
            <a:r>
              <a:rPr lang="en-US" altLang="en-US" sz="2200" dirty="0" err="1">
                <a:latin typeface="Trebuchet MS" panose="020B0603020202020204" pitchFamily="34" charset="0"/>
              </a:rPr>
              <a:t>diketahui</a:t>
            </a:r>
            <a:r>
              <a:rPr lang="en-US" altLang="en-US" sz="2200" dirty="0">
                <a:latin typeface="Trebuchet MS" panose="020B0603020202020204" pitchFamily="34" charset="0"/>
              </a:rPr>
              <a:t> / </a:t>
            </a:r>
            <a:r>
              <a:rPr lang="en-US" altLang="en-US" sz="2200" dirty="0" err="1">
                <a:latin typeface="Trebuchet MS" panose="020B0603020202020204" pitchFamily="34" charset="0"/>
              </a:rPr>
              <a:t>disahkan</a:t>
            </a:r>
            <a:r>
              <a:rPr lang="en-US" altLang="en-US" sz="2200" dirty="0">
                <a:latin typeface="Trebuchet MS" panose="020B0603020202020204" pitchFamily="34" charset="0"/>
              </a:rPr>
              <a:t> oleh </a:t>
            </a:r>
            <a:r>
              <a:rPr lang="en-US" altLang="en-US" sz="2200" dirty="0" err="1">
                <a:latin typeface="Trebuchet MS" panose="020B0603020202020204" pitchFamily="34" charset="0"/>
              </a:rPr>
              <a:t>Camat</a:t>
            </a:r>
            <a:endParaRPr lang="en-US" altLang="en-US" sz="2200" dirty="0">
              <a:latin typeface="Trebuchet MS" panose="020B0603020202020204" pitchFamily="34" charset="0"/>
            </a:endParaRPr>
          </a:p>
          <a:p>
            <a:pPr algn="just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200" dirty="0">
                <a:latin typeface="Trebuchet MS" panose="020B0603020202020204" pitchFamily="34" charset="0"/>
              </a:rPr>
              <a:t>Surat </a:t>
            </a:r>
            <a:r>
              <a:rPr lang="en-US" altLang="en-US" sz="2200" dirty="0" err="1">
                <a:latin typeface="Trebuchet MS" panose="020B0603020202020204" pitchFamily="34" charset="0"/>
              </a:rPr>
              <a:t>keterangan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dokter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atau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Polisi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bersangkutan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telah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menjadi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pemabuk</a:t>
            </a:r>
            <a:r>
              <a:rPr lang="en-US" altLang="en-US" sz="2200" dirty="0">
                <a:latin typeface="Trebuchet MS" panose="020B0603020202020204" pitchFamily="34" charset="0"/>
              </a:rPr>
              <a:t>, </a:t>
            </a:r>
            <a:r>
              <a:rPr lang="en-US" altLang="en-US" sz="2200" dirty="0" err="1">
                <a:latin typeface="Trebuchet MS" panose="020B0603020202020204" pitchFamily="34" charset="0"/>
              </a:rPr>
              <a:t>pemadat</a:t>
            </a:r>
            <a:r>
              <a:rPr lang="en-US" altLang="en-US" sz="2200" dirty="0">
                <a:latin typeface="Trebuchet MS" panose="020B0603020202020204" pitchFamily="34" charset="0"/>
              </a:rPr>
              <a:t>, </a:t>
            </a:r>
            <a:r>
              <a:rPr lang="en-US" altLang="en-US" sz="2200" dirty="0" err="1">
                <a:latin typeface="Trebuchet MS" panose="020B0603020202020204" pitchFamily="34" charset="0"/>
              </a:rPr>
              <a:t>penjudi</a:t>
            </a:r>
            <a:r>
              <a:rPr lang="en-US" altLang="en-US" sz="2200" dirty="0">
                <a:latin typeface="Trebuchet MS" panose="020B0603020202020204" pitchFamily="34" charset="0"/>
              </a:rPr>
              <a:t> yang </a:t>
            </a:r>
            <a:r>
              <a:rPr lang="en-US" altLang="en-US" sz="2200" dirty="0" err="1">
                <a:latin typeface="Trebuchet MS" panose="020B0603020202020204" pitchFamily="34" charset="0"/>
              </a:rPr>
              <a:t>sukar</a:t>
            </a:r>
            <a:r>
              <a:rPr lang="en-US" altLang="en-US" sz="2200" dirty="0">
                <a:latin typeface="Trebuchet MS" panose="020B0603020202020204" pitchFamily="34" charset="0"/>
              </a:rPr>
              <a:t> </a:t>
            </a:r>
            <a:r>
              <a:rPr lang="en-US" altLang="en-US" sz="2200" dirty="0" err="1">
                <a:latin typeface="Trebuchet MS" panose="020B0603020202020204" pitchFamily="34" charset="0"/>
              </a:rPr>
              <a:t>disembuhkan</a:t>
            </a:r>
            <a:r>
              <a:rPr lang="en-US" altLang="en-US" sz="2200" dirty="0">
                <a:latin typeface="Trebuchet MS" panose="020B0603020202020204" pitchFamily="34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3FAF46A-55FB-4C4F-9B1B-ACF1DA20BCF7}"/>
              </a:ext>
            </a:extLst>
          </p:cNvPr>
          <p:cNvSpPr/>
          <p:nvPr/>
        </p:nvSpPr>
        <p:spPr>
          <a:xfrm>
            <a:off x="6095996" y="4665743"/>
            <a:ext cx="3104274" cy="2192258"/>
          </a:xfrm>
          <a:prstGeom prst="rect">
            <a:avLst/>
          </a:prstGeom>
          <a:blipFill>
            <a:blip r:embed="rId4">
              <a:alphaModFix amt="84000"/>
              <a:extLst>
                <a:ext uri="{837473B0-CC2E-450A-ABE3-18F120FF3D39}">
                  <a1611:picAttrSrcUrl xmlns:a1611="http://schemas.microsoft.com/office/drawing/2016/11/main" xmlns="" r:i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A4D5F8C-3139-4F99-8F80-9B339E71C40B}"/>
              </a:ext>
            </a:extLst>
          </p:cNvPr>
          <p:cNvSpPr/>
          <p:nvPr/>
        </p:nvSpPr>
        <p:spPr>
          <a:xfrm>
            <a:off x="9200270" y="4665743"/>
            <a:ext cx="2991725" cy="2192258"/>
          </a:xfrm>
          <a:prstGeom prst="rect">
            <a:avLst/>
          </a:prstGeom>
          <a:blipFill>
            <a:blip r:embed="rId6">
              <a:alphaModFix amt="84000"/>
              <a:extLst>
                <a:ext uri="{837473B0-CC2E-450A-ABE3-18F120FF3D39}">
                  <a1611:picAttrSrcUrl xmlns:a1611="http://schemas.microsoft.com/office/drawing/2016/11/main" xmlns="" r:id="rId7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82372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9A85A1F-0553-4DFE-A6E1-20A7C978D4CF}"/>
              </a:ext>
            </a:extLst>
          </p:cNvPr>
          <p:cNvSpPr/>
          <p:nvPr/>
        </p:nvSpPr>
        <p:spPr>
          <a:xfrm>
            <a:off x="0" y="832510"/>
            <a:ext cx="6096000" cy="6025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E62C1C5-8E5F-4EAC-914C-262936011C65}"/>
              </a:ext>
            </a:extLst>
          </p:cNvPr>
          <p:cNvSpPr/>
          <p:nvPr/>
        </p:nvSpPr>
        <p:spPr>
          <a:xfrm>
            <a:off x="0" y="-1"/>
            <a:ext cx="12192000" cy="832511"/>
          </a:xfrm>
          <a:prstGeom prst="rect">
            <a:avLst/>
          </a:prstGeom>
          <a:solidFill>
            <a:srgbClr val="D9C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ALASAN PERCERAIAN PNS</a:t>
            </a:r>
            <a:endParaRPr kumimoji="0" lang="en-ID" sz="5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Box 7">
            <a:extLst>
              <a:ext uri="{FF2B5EF4-FFF2-40B4-BE49-F238E27FC236}">
                <a16:creationId xmlns:a16="http://schemas.microsoft.com/office/drawing/2014/main" xmlns="" id="{366A8FE8-D067-4145-8594-B1EA60C17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832510"/>
            <a:ext cx="6096000" cy="25545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457200" indent="-4572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tabLst>
                <a:tab pos="381000" algn="l"/>
              </a:tabLst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tabLst>
                <a:tab pos="381000" algn="l"/>
              </a:tabLst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tabLst>
                <a:tab pos="381000" algn="l"/>
              </a:tabLst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B58B80"/>
              </a:buClr>
              <a:buFont typeface="Wingdings 3" panose="05040102010807070707" pitchFamily="18" charset="2"/>
              <a:buChar char=""/>
              <a:tabLst>
                <a:tab pos="381000" algn="l"/>
              </a:tabLst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8B80"/>
              </a:buClr>
              <a:buFont typeface="Wingdings 2" panose="05020102010507070707" pitchFamily="18" charset="2"/>
              <a:buChar char=""/>
              <a:tabLst>
                <a:tab pos="381000" algn="l"/>
              </a:tabLst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  <a:buNone/>
              <a:defRPr/>
            </a:pPr>
            <a:r>
              <a:rPr lang="en-US" altLang="en-US" sz="2800" b="1" dirty="0">
                <a:latin typeface="Trebuchet MS" panose="020B0603020202020204" pitchFamily="34" charset="0"/>
              </a:rPr>
              <a:t>5</a:t>
            </a:r>
            <a:r>
              <a:rPr lang="en-US" altLang="en-US" sz="3200" b="1" dirty="0">
                <a:latin typeface="Trebuchet MS" panose="020B0603020202020204" pitchFamily="34" charset="0"/>
              </a:rPr>
              <a:t>. Salah </a:t>
            </a:r>
            <a:r>
              <a:rPr lang="en-US" altLang="en-US" sz="3200" b="1" dirty="0" err="1">
                <a:latin typeface="Trebuchet MS" panose="020B0603020202020204" pitchFamily="34" charset="0"/>
              </a:rPr>
              <a:t>satu</a:t>
            </a:r>
            <a:r>
              <a:rPr lang="en-US" altLang="en-US" sz="3200" b="1" dirty="0">
                <a:latin typeface="Trebuchet MS" panose="020B0603020202020204" pitchFamily="34" charset="0"/>
              </a:rPr>
              <a:t> </a:t>
            </a:r>
            <a:r>
              <a:rPr lang="en-US" altLang="en-US" sz="3200" b="1" dirty="0" err="1">
                <a:latin typeface="Trebuchet MS" panose="020B0603020202020204" pitchFamily="34" charset="0"/>
              </a:rPr>
              <a:t>pihak</a:t>
            </a:r>
            <a:r>
              <a:rPr lang="en-US" altLang="en-US" sz="3200" b="1" dirty="0">
                <a:latin typeface="Trebuchet MS" panose="020B0603020202020204" pitchFamily="34" charset="0"/>
              </a:rPr>
              <a:t> </a:t>
            </a:r>
            <a:r>
              <a:rPr lang="en-US" altLang="en-US" sz="3200" b="1" dirty="0" err="1">
                <a:latin typeface="Trebuchet MS" panose="020B0603020202020204" pitchFamily="34" charset="0"/>
              </a:rPr>
              <a:t>melakukan</a:t>
            </a:r>
            <a:r>
              <a:rPr lang="en-US" altLang="en-US" sz="3200" b="1" dirty="0">
                <a:latin typeface="Trebuchet MS" panose="020B0603020202020204" pitchFamily="34" charset="0"/>
              </a:rPr>
              <a:t> </a:t>
            </a:r>
            <a:r>
              <a:rPr lang="en-US" altLang="en-US" sz="3200" b="1" dirty="0" err="1">
                <a:latin typeface="Trebuchet MS" panose="020B0603020202020204" pitchFamily="34" charset="0"/>
              </a:rPr>
              <a:t>kekejaman</a:t>
            </a:r>
            <a:r>
              <a:rPr lang="en-US" altLang="en-US" sz="3200" b="1" dirty="0">
                <a:latin typeface="Trebuchet MS" panose="020B0603020202020204" pitchFamily="34" charset="0"/>
              </a:rPr>
              <a:t>, </a:t>
            </a:r>
            <a:r>
              <a:rPr lang="en-US" altLang="en-US" sz="3200" b="1" dirty="0" err="1">
                <a:latin typeface="Trebuchet MS" panose="020B0603020202020204" pitchFamily="34" charset="0"/>
              </a:rPr>
              <a:t>penganiayaan</a:t>
            </a:r>
            <a:r>
              <a:rPr lang="en-US" altLang="en-US" sz="3200" b="1" dirty="0">
                <a:latin typeface="Trebuchet MS" panose="020B0603020202020204" pitchFamily="34" charset="0"/>
              </a:rPr>
              <a:t> </a:t>
            </a:r>
            <a:r>
              <a:rPr lang="en-US" altLang="en-US" sz="3200" b="1" dirty="0" err="1">
                <a:latin typeface="Trebuchet MS" panose="020B0603020202020204" pitchFamily="34" charset="0"/>
              </a:rPr>
              <a:t>berat</a:t>
            </a:r>
            <a:r>
              <a:rPr lang="en-US" altLang="en-US" sz="3200" b="1" dirty="0">
                <a:latin typeface="Trebuchet MS" panose="020B0603020202020204" pitchFamily="34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dibuktikan</a:t>
            </a:r>
            <a:r>
              <a:rPr lang="en-US" altLang="en-US" sz="32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dengan</a:t>
            </a:r>
            <a:r>
              <a:rPr lang="en-US" altLang="en-US" sz="32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3200" b="1" i="1" dirty="0" err="1">
                <a:latin typeface="Trebuchet MS" panose="020B0603020202020204" pitchFamily="34" charset="0"/>
              </a:rPr>
              <a:t>visum</a:t>
            </a:r>
            <a:r>
              <a:rPr lang="en-US" altLang="en-US" sz="3200" b="1" i="1" dirty="0">
                <a:latin typeface="Trebuchet MS" panose="020B0603020202020204" pitchFamily="34" charset="0"/>
              </a:rPr>
              <a:t> et </a:t>
            </a:r>
            <a:r>
              <a:rPr lang="en-US" altLang="en-US" sz="3200" b="1" i="1" dirty="0" err="1">
                <a:latin typeface="Trebuchet MS" panose="020B0603020202020204" pitchFamily="34" charset="0"/>
              </a:rPr>
              <a:t>repertum</a:t>
            </a:r>
            <a:r>
              <a:rPr lang="en-US" altLang="en-US" sz="3200" b="1" i="1" dirty="0">
                <a:latin typeface="Trebuchet MS" panose="020B0603020202020204" pitchFamily="34" charset="0"/>
              </a:rPr>
              <a:t> </a:t>
            </a:r>
            <a:r>
              <a:rPr lang="en-US" altLang="en-US" sz="3200" b="1" dirty="0" err="1">
                <a:latin typeface="Trebuchet MS" panose="020B0603020202020204" pitchFamily="34" charset="0"/>
              </a:rPr>
              <a:t>dari</a:t>
            </a:r>
            <a:r>
              <a:rPr lang="en-US" altLang="en-US" sz="3200" b="1" dirty="0">
                <a:latin typeface="Trebuchet MS" panose="020B0603020202020204" pitchFamily="34" charset="0"/>
              </a:rPr>
              <a:t> </a:t>
            </a:r>
            <a:r>
              <a:rPr lang="en-US" altLang="en-US" sz="3200" b="1" dirty="0" err="1">
                <a:latin typeface="Trebuchet MS" panose="020B0603020202020204" pitchFamily="34" charset="0"/>
              </a:rPr>
              <a:t>dokter</a:t>
            </a:r>
            <a:r>
              <a:rPr lang="en-US" altLang="en-US" sz="3200" b="1" dirty="0">
                <a:latin typeface="Trebuchet MS" panose="020B0603020202020204" pitchFamily="34" charset="0"/>
              </a:rPr>
              <a:t> </a:t>
            </a:r>
            <a:r>
              <a:rPr lang="en-US" altLang="en-US" sz="3200" b="1" dirty="0" err="1">
                <a:latin typeface="Trebuchet MS" panose="020B0603020202020204" pitchFamily="34" charset="0"/>
              </a:rPr>
              <a:t>Pemerintah</a:t>
            </a:r>
            <a:endParaRPr lang="en-US" altLang="en-US" sz="3200" b="1" dirty="0">
              <a:latin typeface="Trebuchet MS" panose="020B0603020202020204" pitchFamily="34" charset="0"/>
            </a:endParaRPr>
          </a:p>
        </p:txBody>
      </p:sp>
      <p:sp>
        <p:nvSpPr>
          <p:cNvPr id="12" name="Text Box 16">
            <a:extLst>
              <a:ext uri="{FF2B5EF4-FFF2-40B4-BE49-F238E27FC236}">
                <a16:creationId xmlns:a16="http://schemas.microsoft.com/office/drawing/2014/main" xmlns="" id="{CD058227-B7CB-4C9A-944E-2ED6775EE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5998" y="832510"/>
            <a:ext cx="6095995" cy="353943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6575" marR="0" lvl="0" indent="-536575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prstClr val="black"/>
                </a:solidFill>
                <a:latin typeface="Trebuchet MS" pitchFamily="34" charset="0"/>
              </a:rPr>
              <a:t>6</a:t>
            </a:r>
            <a:r>
              <a: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.</a:t>
            </a:r>
            <a:r>
              <a:rPr lang="en-US" sz="2800" b="1" dirty="0">
                <a:solidFill>
                  <a:prstClr val="black"/>
                </a:solidFill>
                <a:latin typeface="Trebuchet MS" pitchFamily="34" charset="0"/>
              </a:rPr>
              <a:t> </a:t>
            </a:r>
            <a:r>
              <a:rPr lang="en-US" altLang="en-US" sz="2800" b="1" dirty="0">
                <a:latin typeface="Trebuchet MS" panose="020B0603020202020204" pitchFamily="34" charset="0"/>
              </a:rPr>
              <a:t>Antara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suami</a:t>
            </a:r>
            <a:r>
              <a:rPr lang="en-US" altLang="en-US" sz="2800" b="1" dirty="0">
                <a:latin typeface="Trebuchet MS" panose="020B0603020202020204" pitchFamily="34" charset="0"/>
              </a:rPr>
              <a:t>/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istri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terus-menerus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terjadi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perselisihan</a:t>
            </a:r>
            <a:r>
              <a:rPr lang="en-US" altLang="en-US" sz="2800" b="1" dirty="0">
                <a:latin typeface="Trebuchet MS" panose="020B0603020202020204" pitchFamily="34" charset="0"/>
              </a:rPr>
              <a:t> dan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pertengkaran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tidak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ada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harapan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untuk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hidup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rukun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lagi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dalam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Rumah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tangga</a:t>
            </a:r>
            <a:r>
              <a:rPr lang="en-US" altLang="en-US" sz="2800" b="1" dirty="0">
                <a:latin typeface="Trebuchet MS" panose="020B0603020202020204" pitchFamily="34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dibuktikan</a:t>
            </a:r>
            <a:r>
              <a:rPr lang="en-US" alt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dengan</a:t>
            </a:r>
            <a:r>
              <a:rPr lang="en-US" alt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surat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pernyataan</a:t>
            </a:r>
            <a:r>
              <a:rPr lang="en-US" altLang="en-US" sz="2800" b="1" dirty="0">
                <a:latin typeface="Trebuchet MS" panose="020B0603020202020204" pitchFamily="34" charset="0"/>
              </a:rPr>
              <a:t>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Lurah</a:t>
            </a:r>
            <a:r>
              <a:rPr lang="en-US" altLang="en-US" sz="2800" b="1" dirty="0">
                <a:latin typeface="Trebuchet MS" panose="020B0603020202020204" pitchFamily="34" charset="0"/>
              </a:rPr>
              <a:t>/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Kades</a:t>
            </a:r>
            <a:r>
              <a:rPr lang="en-US" altLang="en-US" sz="2800" b="1" dirty="0">
                <a:latin typeface="Trebuchet MS" panose="020B0603020202020204" pitchFamily="34" charset="0"/>
              </a:rPr>
              <a:t> yang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disahkan</a:t>
            </a:r>
            <a:r>
              <a:rPr lang="en-US" altLang="en-US" sz="2800" b="1" dirty="0">
                <a:latin typeface="Trebuchet MS" panose="020B0603020202020204" pitchFamily="34" charset="0"/>
              </a:rPr>
              <a:t> oleh </a:t>
            </a:r>
            <a:r>
              <a:rPr lang="en-US" altLang="en-US" sz="2800" b="1" dirty="0" err="1">
                <a:latin typeface="Trebuchet MS" panose="020B0603020202020204" pitchFamily="34" charset="0"/>
              </a:rPr>
              <a:t>Camat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F695B016-FD9A-4F01-B5BF-99C8DA5E23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-2" y="3387053"/>
            <a:ext cx="3179300" cy="347094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AB5C835-FF6E-41DC-93D3-E0C2469E4764}"/>
              </a:ext>
            </a:extLst>
          </p:cNvPr>
          <p:cNvSpPr/>
          <p:nvPr/>
        </p:nvSpPr>
        <p:spPr>
          <a:xfrm>
            <a:off x="2916696" y="3387052"/>
            <a:ext cx="3179300" cy="3431987"/>
          </a:xfrm>
          <a:prstGeom prst="rect">
            <a:avLst/>
          </a:prstGeom>
          <a:blipFill dpi="0" rotWithShape="1">
            <a:blip r:embed="rId4">
              <a:alphaModFix amt="85000"/>
              <a:extLst>
                <a:ext uri="{837473B0-CC2E-450A-ABE3-18F120FF3D39}">
                  <a1611:picAttrSrcUrl xmlns:a1611="http://schemas.microsoft.com/office/drawing/2016/11/main" xmlns="" r:id="rId5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CE320BE0-7C42-4308-8DB0-46FF2E516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0" y="4371941"/>
            <a:ext cx="6095995" cy="248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87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773571"/>
              </p:ext>
            </p:extLst>
          </p:nvPr>
        </p:nvGraphicFramePr>
        <p:xfrm>
          <a:off x="5955323" y="1305818"/>
          <a:ext cx="5920155" cy="513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275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192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33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>
                          <a:solidFill>
                            <a:schemeClr val="bg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>
                          <a:solidFill>
                            <a:schemeClr val="bg1"/>
                          </a:solidFill>
                        </a:rPr>
                        <a:t>ALASAN</a:t>
                      </a:r>
                      <a:r>
                        <a:rPr lang="id-ID" baseline="0" dirty="0">
                          <a:solidFill>
                            <a:schemeClr val="bg1"/>
                          </a:solidFill>
                        </a:rPr>
                        <a:t> PERCERAIAN</a:t>
                      </a:r>
                      <a:endParaRPr lang="id-ID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>
                          <a:solidFill>
                            <a:schemeClr val="bg1"/>
                          </a:solidFill>
                        </a:rPr>
                        <a:t>JUMLAH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1800" kern="1200" dirty="0">
                          <a:effectLst/>
                        </a:rPr>
                        <a:t>Terjadi perselisihan dan pertengkaran dan tidak ada harapan untuk hidup rukun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445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1800" kern="1200" dirty="0">
                          <a:effectLst/>
                        </a:rPr>
                        <a:t>Salah satu pihak meninggalkan pihak lain selama 2 tahun berturut-turut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1800" kern="1200" dirty="0">
                          <a:effectLst/>
                        </a:rPr>
                        <a:t>Salah satu pihak melakukan kekejaman/ penganiayaan berat (KDRT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kern="1200" dirty="0">
                          <a:effectLst/>
                        </a:rPr>
                        <a:t>Salah satu pihak menjadi pemabuk, pemadat, atau penjudi</a:t>
                      </a:r>
                      <a:endParaRPr lang="id-ID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kern="1200" dirty="0">
                          <a:effectLst/>
                        </a:rPr>
                        <a:t>Salah satu pihak berzinah</a:t>
                      </a:r>
                      <a:endParaRPr lang="id-ID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1800" kern="1200" dirty="0">
                          <a:effectLst/>
                        </a:rPr>
                        <a:t>Salah satu  pihak dipidana penjara 5 (lima) tahun atau lebih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id-ID" b="1" dirty="0"/>
                        <a:t>TOTAL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b="1" dirty="0"/>
                        <a:t>515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38013"/>
              </p:ext>
            </p:extLst>
          </p:nvPr>
        </p:nvGraphicFramePr>
        <p:xfrm>
          <a:off x="222736" y="1271954"/>
          <a:ext cx="5369171" cy="51358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923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54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224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ALASAN</a:t>
                      </a:r>
                      <a:r>
                        <a:rPr lang="id-ID" baseline="0" dirty="0"/>
                        <a:t> PERCERAIAN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JUMLAH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1800" kern="1200" dirty="0">
                          <a:effectLst/>
                        </a:rPr>
                        <a:t>Terjadi perselisihan dan pertengkaran dan tidak ada harapan untuk hidup rukun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1800" kern="1200" dirty="0">
                          <a:effectLst/>
                        </a:rPr>
                        <a:t>Salah satu pihak meninggalkan pihak lain selama 2 tahun berturut-turut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1800" kern="1200" dirty="0">
                          <a:effectLst/>
                        </a:rPr>
                        <a:t>Salah satu pihak melakukan kekejaman/ penganiayaan berat (KDRT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kern="1200" dirty="0">
                          <a:effectLst/>
                        </a:rPr>
                        <a:t>Salah satu pihak menjadi pemabuk, pemadat, atau penjudi</a:t>
                      </a:r>
                      <a:endParaRPr lang="id-ID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kern="1200" dirty="0">
                          <a:effectLst/>
                        </a:rPr>
                        <a:t>Salah satu pihak berzinah</a:t>
                      </a:r>
                      <a:endParaRPr lang="id-ID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1800" kern="1200" dirty="0">
                          <a:effectLst/>
                        </a:rPr>
                        <a:t>Salah satu  pihak dipidana penjara 5 (lima) tahun atau lebih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id-ID" b="1" dirty="0"/>
                        <a:t>TOTAL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b="1" dirty="0"/>
                        <a:t>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11015" y="521677"/>
            <a:ext cx="5392616" cy="75027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solidFill>
                  <a:schemeClr val="tx1"/>
                </a:solidFill>
              </a:rPr>
              <a:t>REKAPITULASI PENYELESAIAN PERMOHONAN IZIN/KETERANGAN PERCERAIAN PERCERAIAN </a:t>
            </a:r>
          </a:p>
          <a:p>
            <a:pPr algn="ctr"/>
            <a:r>
              <a:rPr lang="id-ID" sz="1600" b="1" dirty="0">
                <a:solidFill>
                  <a:schemeClr val="tx1"/>
                </a:solidFill>
              </a:rPr>
              <a:t>PNS PEMROV. JATENG TAHUN 2020</a:t>
            </a:r>
          </a:p>
        </p:txBody>
      </p:sp>
      <p:sp>
        <p:nvSpPr>
          <p:cNvPr id="5" name="Rectangle 4"/>
          <p:cNvSpPr/>
          <p:nvPr/>
        </p:nvSpPr>
        <p:spPr>
          <a:xfrm>
            <a:off x="5955322" y="521677"/>
            <a:ext cx="5920153" cy="78544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solidFill>
                  <a:schemeClr val="tx1"/>
                </a:solidFill>
              </a:rPr>
              <a:t>REKAPITULASI PENYELESAIAN PERMOHONAN IZIN/KETERANGAN PERCERAIAN PERCERAIAN PNS di KABUPATEN / KOTA </a:t>
            </a:r>
          </a:p>
          <a:p>
            <a:pPr algn="ctr"/>
            <a:r>
              <a:rPr lang="id-ID" sz="1600" b="1" dirty="0">
                <a:solidFill>
                  <a:schemeClr val="tx1"/>
                </a:solidFill>
              </a:rPr>
              <a:t>SE JAWA TENGAH TAHUN 2020</a:t>
            </a:r>
            <a:r>
              <a:rPr lang="id-ID" sz="1600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8499245"/>
      </p:ext>
    </p:extLst>
  </p:cSld>
  <p:clrMapOvr>
    <a:masterClrMapping/>
  </p:clrMapOvr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theme/theme1.xml><?xml version="1.0" encoding="utf-8"?>
<a:theme xmlns:a="http://schemas.openxmlformats.org/drawingml/2006/main" name="Cover and End Slide Master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2B7E8"/>
      </a:accent1>
      <a:accent2>
        <a:srgbClr val="4185B5"/>
      </a:accent2>
      <a:accent3>
        <a:srgbClr val="285D8D"/>
      </a:accent3>
      <a:accent4>
        <a:srgbClr val="134070"/>
      </a:accent4>
      <a:accent5>
        <a:srgbClr val="1A3253"/>
      </a:accent5>
      <a:accent6>
        <a:srgbClr val="091424"/>
      </a:accent6>
      <a:hlink>
        <a:srgbClr val="FFFF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C37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2B7E8"/>
      </a:accent1>
      <a:accent2>
        <a:srgbClr val="4185B5"/>
      </a:accent2>
      <a:accent3>
        <a:srgbClr val="285D8D"/>
      </a:accent3>
      <a:accent4>
        <a:srgbClr val="134070"/>
      </a:accent4>
      <a:accent5>
        <a:srgbClr val="1A3253"/>
      </a:accent5>
      <a:accent6>
        <a:srgbClr val="091424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ontents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etro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Metro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1639</Words>
  <Application>Microsoft Office PowerPoint</Application>
  <PresentationFormat>Custom</PresentationFormat>
  <Paragraphs>273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Cover and End Slide Master</vt:lpstr>
      <vt:lpstr>Contents Slide Master</vt:lpstr>
      <vt:lpstr>1_Contents Slide Master</vt:lpstr>
      <vt:lpstr>Verve</vt:lpstr>
      <vt:lpstr>Metro</vt:lpstr>
      <vt:lpstr>1_Metro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Permohonan Izin Melakukan Perceraian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fitrierlanto@gmail.com</dc:creator>
  <cp:lastModifiedBy>BKD Jateng</cp:lastModifiedBy>
  <cp:revision>17</cp:revision>
  <dcterms:created xsi:type="dcterms:W3CDTF">2021-09-23T13:32:59Z</dcterms:created>
  <dcterms:modified xsi:type="dcterms:W3CDTF">2022-03-09T04:53:53Z</dcterms:modified>
</cp:coreProperties>
</file>